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2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4627" r:id="rId2"/>
    <p:sldMasterId id="2147484629" r:id="rId3"/>
  </p:sldMasterIdLst>
  <p:notesMasterIdLst>
    <p:notesMasterId r:id="rId5"/>
  </p:notesMasterIdLst>
  <p:handoutMasterIdLst>
    <p:handoutMasterId r:id="rId6"/>
  </p:handoutMasterIdLst>
  <p:sldIdLst>
    <p:sldId id="2147375875" r:id="rId4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387" userDrawn="1">
          <p15:clr>
            <a:srgbClr val="A4A3A4"/>
          </p15:clr>
        </p15:guide>
        <p15:guide id="3" pos="6698" userDrawn="1">
          <p15:clr>
            <a:srgbClr val="A4A3A4"/>
          </p15:clr>
        </p15:guide>
        <p15:guide id="4" orient="horz" pos="894" userDrawn="1">
          <p15:clr>
            <a:srgbClr val="A4A3A4"/>
          </p15:clr>
        </p15:guide>
        <p15:guide id="5" pos="168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D10C592-FE60-5D99-301D-F7A7452D3151}" name="Flavia Li Chiavi" initials="FC" userId="S::flavia.lichiavi@elettricitafutura.it::9883ed2e-b811-4233-a39a-1c2fe28a918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064487"/>
    <a:srgbClr val="002D74"/>
    <a:srgbClr val="006D9F"/>
    <a:srgbClr val="006CB4"/>
    <a:srgbClr val="005F59"/>
    <a:srgbClr val="015F59"/>
    <a:srgbClr val="010101"/>
    <a:srgbClr val="061E38"/>
    <a:srgbClr val="4B9B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D5ABB26-0587-4C30-8999-92F81FD0307C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27102A9-8310-4765-A935-A1911B00CA55}" styleName="Stile chiaro 1 - Color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FECB4D8-DB02-4DC6-A0A2-4F2EBAE1DC90}" styleName="Stile medio 1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809" autoAdjust="0"/>
    <p:restoredTop sz="94249" autoAdjust="0"/>
  </p:normalViewPr>
  <p:slideViewPr>
    <p:cSldViewPr snapToGrid="0">
      <p:cViewPr varScale="1">
        <p:scale>
          <a:sx n="105" d="100"/>
          <a:sy n="105" d="100"/>
        </p:scale>
        <p:origin x="78" y="396"/>
      </p:cViewPr>
      <p:guideLst>
        <p:guide orient="horz" pos="2387"/>
        <p:guide pos="6698"/>
        <p:guide orient="horz" pos="894"/>
        <p:guide pos="168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8/10/relationships/authors" Target="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fine 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</c:f>
              <c:strCache>
                <c:ptCount val="1"/>
                <c:pt idx="0">
                  <c:v>FER</c:v>
                </c:pt>
              </c:strCache>
            </c:strRef>
          </c:cat>
          <c:val>
            <c:numRef>
              <c:f>Foglio1!$B$2</c:f>
              <c:numCache>
                <c:formatCode>General</c:formatCode>
                <c:ptCount val="1"/>
                <c:pt idx="0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DD-43D1-A5D1-3E1D4188BBFD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Foglio1!$A$2</c:f>
              <c:strCache>
                <c:ptCount val="1"/>
                <c:pt idx="0">
                  <c:v>FER</c:v>
                </c:pt>
              </c:strCache>
            </c:strRef>
          </c:cat>
          <c:val>
            <c:numRef>
              <c:f>Foglio1!$C$2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DD-43D1-A5D1-3E1D4188BBFD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Foglio1!$A$2</c:f>
              <c:strCache>
                <c:ptCount val="1"/>
                <c:pt idx="0">
                  <c:v>FER</c:v>
                </c:pt>
              </c:strCache>
            </c:strRef>
          </c:cat>
          <c:val>
            <c:numRef>
              <c:f>Foglio1!$D$2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0DD-43D1-A5D1-3E1D4188BBFD}"/>
            </c:ext>
          </c:extLst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gap 2030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C0DD-43D1-A5D1-3E1D4188BBFD}"/>
              </c:ext>
            </c:extLst>
          </c:dPt>
          <c:cat>
            <c:strRef>
              <c:f>Foglio1!$A$2</c:f>
              <c:strCache>
                <c:ptCount val="1"/>
                <c:pt idx="0">
                  <c:v>FER</c:v>
                </c:pt>
              </c:strCache>
            </c:strRef>
          </c:cat>
          <c:val>
            <c:numRef>
              <c:f>Foglio1!$E$2</c:f>
              <c:numCache>
                <c:formatCode>General</c:formatCode>
                <c:ptCount val="1"/>
                <c:pt idx="0">
                  <c:v>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0DD-43D1-A5D1-3E1D4188BB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69849439"/>
        <c:axId val="669847519"/>
      </c:barChart>
      <c:catAx>
        <c:axId val="66984943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69847519"/>
        <c:crosses val="autoZero"/>
        <c:auto val="1"/>
        <c:lblAlgn val="ctr"/>
        <c:lblOffset val="100"/>
        <c:noMultiLvlLbl val="0"/>
      </c:catAx>
      <c:valAx>
        <c:axId val="669847519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698494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B4665CA4-3BDF-15F2-84CE-460ADEFA00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DC147AC-56E8-4FD4-4848-DABAB5B7127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D43A65-C8C0-4500-8232-F7B5467499DF}" type="datetimeFigureOut">
              <a:rPr lang="it-IT" smtClean="0"/>
              <a:t>06/12/2023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30399DA-E103-4CAC-5DB4-5A4819B046A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BDF9E54-A392-943E-C751-0F127AB9C6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25836A-6B21-4876-A739-62EEF7DE9B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4338133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3127" userDrawn="1">
          <p15:clr>
            <a:srgbClr val="F26B43"/>
          </p15:clr>
        </p15:guide>
        <p15:guide id="2" pos="2141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40F7C8-733C-41A0-A92D-84E75C9C46A7}" type="datetimeFigureOut">
              <a:t>12/6/2023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752C9E-0E65-426A-AAD6-52502A552E9B}" type="slidenum"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389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752C9E-0E65-426A-AAD6-52502A552E9B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88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elettricitafutura/" TargetMode="External"/><Relationship Id="rId3" Type="http://schemas.openxmlformats.org/officeDocument/2006/relationships/image" Target="../media/image11.svg"/><Relationship Id="rId7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6" Type="http://schemas.openxmlformats.org/officeDocument/2006/relationships/hyperlink" Target="https://www.facebook.com/ElettricitaFutura" TargetMode="External"/><Relationship Id="rId11" Type="http://schemas.openxmlformats.org/officeDocument/2006/relationships/image" Target="../media/image15.png"/><Relationship Id="rId5" Type="http://schemas.openxmlformats.org/officeDocument/2006/relationships/image" Target="../media/image12.png"/><Relationship Id="rId10" Type="http://schemas.openxmlformats.org/officeDocument/2006/relationships/hyperlink" Target="https://twitter.com/E_Futura" TargetMode="External"/><Relationship Id="rId4" Type="http://schemas.openxmlformats.org/officeDocument/2006/relationships/hyperlink" Target="https://www.youtube.com/channel/UCDwa2VufyVoyYzs67ewNuwg" TargetMode="External"/><Relationship Id="rId9" Type="http://schemas.openxmlformats.org/officeDocument/2006/relationships/image" Target="../media/image14.png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elettricitafutura/" TargetMode="External"/><Relationship Id="rId3" Type="http://schemas.openxmlformats.org/officeDocument/2006/relationships/image" Target="../media/image11.svg"/><Relationship Id="rId7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6" Type="http://schemas.openxmlformats.org/officeDocument/2006/relationships/hyperlink" Target="https://www.facebook.com/ElettricitaFutura" TargetMode="External"/><Relationship Id="rId11" Type="http://schemas.openxmlformats.org/officeDocument/2006/relationships/image" Target="../media/image15.png"/><Relationship Id="rId5" Type="http://schemas.openxmlformats.org/officeDocument/2006/relationships/image" Target="../media/image12.png"/><Relationship Id="rId10" Type="http://schemas.openxmlformats.org/officeDocument/2006/relationships/hyperlink" Target="https://twitter.com/E_Futura" TargetMode="External"/><Relationship Id="rId4" Type="http://schemas.openxmlformats.org/officeDocument/2006/relationships/hyperlink" Target="https://www.youtube.com/channel/UCDwa2VufyVoyYzs67ewNuwg" TargetMode="External"/><Relationship Id="rId9" Type="http://schemas.openxmlformats.org/officeDocument/2006/relationships/image" Target="../media/image14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elettricitafutura/" TargetMode="External"/><Relationship Id="rId3" Type="http://schemas.openxmlformats.org/officeDocument/2006/relationships/image" Target="../media/image11.svg"/><Relationship Id="rId7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6" Type="http://schemas.openxmlformats.org/officeDocument/2006/relationships/hyperlink" Target="https://www.facebook.com/ElettricitaFutura" TargetMode="External"/><Relationship Id="rId11" Type="http://schemas.openxmlformats.org/officeDocument/2006/relationships/image" Target="../media/image15.png"/><Relationship Id="rId5" Type="http://schemas.openxmlformats.org/officeDocument/2006/relationships/image" Target="../media/image12.png"/><Relationship Id="rId10" Type="http://schemas.openxmlformats.org/officeDocument/2006/relationships/hyperlink" Target="https://twitter.com/E_Futura" TargetMode="External"/><Relationship Id="rId4" Type="http://schemas.openxmlformats.org/officeDocument/2006/relationships/hyperlink" Target="https://www.youtube.com/channel/UCDwa2VufyVoyYzs67ewNuwg" TargetMode="External"/><Relationship Id="rId9" Type="http://schemas.openxmlformats.org/officeDocument/2006/relationships/image" Target="../media/image1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sv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sv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sv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svg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hyperlink" Target="https://www.youtube.com/channel/UCDwa2VufyVoyYzs67ewNuwg" TargetMode="External"/><Relationship Id="rId7" Type="http://schemas.openxmlformats.org/officeDocument/2006/relationships/hyperlink" Target="https://www.linkedin.com/company/elettricitafutura/" TargetMode="External"/><Relationship Id="rId12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3.png"/><Relationship Id="rId11" Type="http://schemas.openxmlformats.org/officeDocument/2006/relationships/image" Target="../media/image2.png"/><Relationship Id="rId5" Type="http://schemas.openxmlformats.org/officeDocument/2006/relationships/hyperlink" Target="https://www.facebook.com/ElettricitaFutura" TargetMode="External"/><Relationship Id="rId10" Type="http://schemas.openxmlformats.org/officeDocument/2006/relationships/image" Target="../media/image15.png"/><Relationship Id="rId4" Type="http://schemas.openxmlformats.org/officeDocument/2006/relationships/image" Target="../media/image12.png"/><Relationship Id="rId9" Type="http://schemas.openxmlformats.org/officeDocument/2006/relationships/hyperlink" Target="https://twitter.com/E_Futura" TargetMode="External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hyperlink" Target="https://www.youtube.com/channel/UCDwa2VufyVoyYzs67ewNuwg" TargetMode="External"/><Relationship Id="rId7" Type="http://schemas.openxmlformats.org/officeDocument/2006/relationships/hyperlink" Target="https://www.linkedin.com/company/elettricitafutura/" TargetMode="External"/><Relationship Id="rId12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3.png"/><Relationship Id="rId11" Type="http://schemas.openxmlformats.org/officeDocument/2006/relationships/image" Target="../media/image2.png"/><Relationship Id="rId5" Type="http://schemas.openxmlformats.org/officeDocument/2006/relationships/hyperlink" Target="https://www.facebook.com/ElettricitaFutura" TargetMode="External"/><Relationship Id="rId10" Type="http://schemas.openxmlformats.org/officeDocument/2006/relationships/image" Target="../media/image15.png"/><Relationship Id="rId4" Type="http://schemas.openxmlformats.org/officeDocument/2006/relationships/image" Target="../media/image12.png"/><Relationship Id="rId9" Type="http://schemas.openxmlformats.org/officeDocument/2006/relationships/hyperlink" Target="https://twitter.com/E_Futura" TargetMode="Externa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7.sv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7.sv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7.sv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svg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9.svg"/><Relationship Id="rId5" Type="http://schemas.openxmlformats.org/officeDocument/2006/relationships/image" Target="../media/image6.png"/><Relationship Id="rId4" Type="http://schemas.openxmlformats.org/officeDocument/2006/relationships/image" Target="../media/image18.svg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elettricitafutura/" TargetMode="External"/><Relationship Id="rId3" Type="http://schemas.openxmlformats.org/officeDocument/2006/relationships/image" Target="../media/image21.svg"/><Relationship Id="rId7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6" Type="http://schemas.openxmlformats.org/officeDocument/2006/relationships/hyperlink" Target="https://www.facebook.com/ElettricitaFutura" TargetMode="External"/><Relationship Id="rId11" Type="http://schemas.openxmlformats.org/officeDocument/2006/relationships/image" Target="../media/image15.png"/><Relationship Id="rId5" Type="http://schemas.openxmlformats.org/officeDocument/2006/relationships/image" Target="../media/image12.png"/><Relationship Id="rId10" Type="http://schemas.openxmlformats.org/officeDocument/2006/relationships/hyperlink" Target="https://twitter.com/E_Futura" TargetMode="External"/><Relationship Id="rId4" Type="http://schemas.openxmlformats.org/officeDocument/2006/relationships/hyperlink" Target="https://www.youtube.com/channel/UCDwa2VufyVoyYzs67ewNuwg" TargetMode="External"/><Relationship Id="rId9" Type="http://schemas.openxmlformats.org/officeDocument/2006/relationships/image" Target="../media/image14.png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elettricitafutura/" TargetMode="External"/><Relationship Id="rId3" Type="http://schemas.openxmlformats.org/officeDocument/2006/relationships/image" Target="../media/image21.svg"/><Relationship Id="rId7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6" Type="http://schemas.openxmlformats.org/officeDocument/2006/relationships/hyperlink" Target="https://www.facebook.com/ElettricitaFutura" TargetMode="External"/><Relationship Id="rId11" Type="http://schemas.openxmlformats.org/officeDocument/2006/relationships/image" Target="../media/image15.png"/><Relationship Id="rId5" Type="http://schemas.openxmlformats.org/officeDocument/2006/relationships/image" Target="../media/image12.png"/><Relationship Id="rId10" Type="http://schemas.openxmlformats.org/officeDocument/2006/relationships/hyperlink" Target="https://twitter.com/E_Futura" TargetMode="External"/><Relationship Id="rId4" Type="http://schemas.openxmlformats.org/officeDocument/2006/relationships/hyperlink" Target="https://www.youtube.com/channel/UCDwa2VufyVoyYzs67ewNuwg" TargetMode="External"/><Relationship Id="rId9" Type="http://schemas.openxmlformats.org/officeDocument/2006/relationships/image" Target="../media/image14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7.sv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hyperlink" Target="https://www.youtube.com/channel/UCDwa2VufyVoyYzs67ewNuwg" TargetMode="External"/><Relationship Id="rId7" Type="http://schemas.openxmlformats.org/officeDocument/2006/relationships/hyperlink" Target="https://www.linkedin.com/company/elettricitafutura/" TargetMode="External"/><Relationship Id="rId12" Type="http://schemas.openxmlformats.org/officeDocument/2006/relationships/image" Target="../media/image3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3.png"/><Relationship Id="rId11" Type="http://schemas.openxmlformats.org/officeDocument/2006/relationships/image" Target="../media/image2.png"/><Relationship Id="rId5" Type="http://schemas.openxmlformats.org/officeDocument/2006/relationships/hyperlink" Target="https://www.facebook.com/ElettricitaFutura" TargetMode="External"/><Relationship Id="rId10" Type="http://schemas.openxmlformats.org/officeDocument/2006/relationships/image" Target="../media/image15.png"/><Relationship Id="rId4" Type="http://schemas.openxmlformats.org/officeDocument/2006/relationships/image" Target="../media/image12.png"/><Relationship Id="rId9" Type="http://schemas.openxmlformats.org/officeDocument/2006/relationships/hyperlink" Target="https://twitter.com/E_Futura" TargetMode="External"/></Relationships>
</file>

<file path=ppt/slideLayouts/_rels/slideLayout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hyperlink" Target="https://www.youtube.com/channel/UCDwa2VufyVoyYzs67ewNuwg" TargetMode="External"/><Relationship Id="rId7" Type="http://schemas.openxmlformats.org/officeDocument/2006/relationships/hyperlink" Target="https://www.linkedin.com/company/elettricitafutura/" TargetMode="External"/><Relationship Id="rId12" Type="http://schemas.openxmlformats.org/officeDocument/2006/relationships/image" Target="../media/image3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3.png"/><Relationship Id="rId11" Type="http://schemas.openxmlformats.org/officeDocument/2006/relationships/image" Target="../media/image2.png"/><Relationship Id="rId5" Type="http://schemas.openxmlformats.org/officeDocument/2006/relationships/hyperlink" Target="https://www.facebook.com/ElettricitaFutura" TargetMode="External"/><Relationship Id="rId10" Type="http://schemas.openxmlformats.org/officeDocument/2006/relationships/image" Target="../media/image15.png"/><Relationship Id="rId4" Type="http://schemas.openxmlformats.org/officeDocument/2006/relationships/image" Target="../media/image12.png"/><Relationship Id="rId9" Type="http://schemas.openxmlformats.org/officeDocument/2006/relationships/hyperlink" Target="https://twitter.com/E_Futura" TargetMode="Externa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7.svg"/></Relationships>
</file>

<file path=ppt/slideLayouts/_rels/slideLayout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Layouts/_rels/slideLayout3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elettricitafutura/" TargetMode="External"/><Relationship Id="rId3" Type="http://schemas.openxmlformats.org/officeDocument/2006/relationships/image" Target="../media/image11.svg"/><Relationship Id="rId7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6" Type="http://schemas.openxmlformats.org/officeDocument/2006/relationships/hyperlink" Target="https://www.facebook.com/ElettricitaFutura" TargetMode="External"/><Relationship Id="rId11" Type="http://schemas.openxmlformats.org/officeDocument/2006/relationships/image" Target="../media/image15.png"/><Relationship Id="rId5" Type="http://schemas.openxmlformats.org/officeDocument/2006/relationships/image" Target="../media/image12.png"/><Relationship Id="rId10" Type="http://schemas.openxmlformats.org/officeDocument/2006/relationships/hyperlink" Target="https://twitter.com/E_Futura" TargetMode="External"/><Relationship Id="rId4" Type="http://schemas.openxmlformats.org/officeDocument/2006/relationships/hyperlink" Target="https://www.youtube.com/channel/UCDwa2VufyVoyYzs67ewNuwg" TargetMode="External"/><Relationship Id="rId9" Type="http://schemas.openxmlformats.org/officeDocument/2006/relationships/image" Target="../media/image14.png"/></Relationships>
</file>

<file path=ppt/slideLayouts/_rels/slideLayout3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elettricitafutura/" TargetMode="External"/><Relationship Id="rId3" Type="http://schemas.openxmlformats.org/officeDocument/2006/relationships/image" Target="../media/image11.svg"/><Relationship Id="rId7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6" Type="http://schemas.openxmlformats.org/officeDocument/2006/relationships/hyperlink" Target="https://www.facebook.com/ElettricitaFutura" TargetMode="External"/><Relationship Id="rId11" Type="http://schemas.openxmlformats.org/officeDocument/2006/relationships/image" Target="../media/image15.png"/><Relationship Id="rId5" Type="http://schemas.openxmlformats.org/officeDocument/2006/relationships/image" Target="../media/image12.png"/><Relationship Id="rId10" Type="http://schemas.openxmlformats.org/officeDocument/2006/relationships/hyperlink" Target="https://twitter.com/E_Futura" TargetMode="External"/><Relationship Id="rId4" Type="http://schemas.openxmlformats.org/officeDocument/2006/relationships/hyperlink" Target="https://www.youtube.com/channel/UCDwa2VufyVoyYzs67ewNuwg" TargetMode="External"/><Relationship Id="rId9" Type="http://schemas.openxmlformats.org/officeDocument/2006/relationships/image" Target="../media/image14.png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7.svg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7.svg"/></Relationships>
</file>

<file path=ppt/slideLayouts/_rels/slideLayout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hyperlink" Target="https://www.youtube.com/channel/UCDwa2VufyVoyYzs67ewNuwg" TargetMode="External"/><Relationship Id="rId7" Type="http://schemas.openxmlformats.org/officeDocument/2006/relationships/hyperlink" Target="https://www.linkedin.com/company/elettricitafutura/" TargetMode="External"/><Relationship Id="rId12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3.png"/><Relationship Id="rId11" Type="http://schemas.openxmlformats.org/officeDocument/2006/relationships/image" Target="../media/image2.png"/><Relationship Id="rId5" Type="http://schemas.openxmlformats.org/officeDocument/2006/relationships/hyperlink" Target="https://www.facebook.com/ElettricitaFutura" TargetMode="External"/><Relationship Id="rId10" Type="http://schemas.openxmlformats.org/officeDocument/2006/relationships/image" Target="../media/image15.png"/><Relationship Id="rId4" Type="http://schemas.openxmlformats.org/officeDocument/2006/relationships/image" Target="../media/image12.png"/><Relationship Id="rId9" Type="http://schemas.openxmlformats.org/officeDocument/2006/relationships/hyperlink" Target="https://twitter.com/E_Futura" TargetMode="External"/></Relationships>
</file>

<file path=ppt/slideLayouts/_rels/slideLayout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hyperlink" Target="https://www.youtube.com/channel/UCDwa2VufyVoyYzs67ewNuwg" TargetMode="External"/><Relationship Id="rId7" Type="http://schemas.openxmlformats.org/officeDocument/2006/relationships/hyperlink" Target="https://www.linkedin.com/company/elettricitafutura/" TargetMode="External"/><Relationship Id="rId12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3.png"/><Relationship Id="rId11" Type="http://schemas.openxmlformats.org/officeDocument/2006/relationships/image" Target="../media/image2.png"/><Relationship Id="rId5" Type="http://schemas.openxmlformats.org/officeDocument/2006/relationships/hyperlink" Target="https://www.facebook.com/ElettricitaFutura" TargetMode="External"/><Relationship Id="rId10" Type="http://schemas.openxmlformats.org/officeDocument/2006/relationships/image" Target="../media/image15.png"/><Relationship Id="rId4" Type="http://schemas.openxmlformats.org/officeDocument/2006/relationships/image" Target="../media/image12.png"/><Relationship Id="rId9" Type="http://schemas.openxmlformats.org/officeDocument/2006/relationships/hyperlink" Target="https://twitter.com/E_Futura" TargetMode="Externa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7.svg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7.svg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.png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7.svg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7.svg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7.svg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4.png"/></Relationships>
</file>

<file path=ppt/slideLayouts/_rels/slideLayout4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elettricitafutura/" TargetMode="External"/><Relationship Id="rId3" Type="http://schemas.openxmlformats.org/officeDocument/2006/relationships/image" Target="../media/image11.svg"/><Relationship Id="rId7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6" Type="http://schemas.openxmlformats.org/officeDocument/2006/relationships/hyperlink" Target="https://www.facebook.com/ElettricitaFutura" TargetMode="External"/><Relationship Id="rId11" Type="http://schemas.openxmlformats.org/officeDocument/2006/relationships/image" Target="../media/image15.png"/><Relationship Id="rId5" Type="http://schemas.openxmlformats.org/officeDocument/2006/relationships/image" Target="../media/image12.png"/><Relationship Id="rId10" Type="http://schemas.openxmlformats.org/officeDocument/2006/relationships/hyperlink" Target="https://twitter.com/E_Futura" TargetMode="External"/><Relationship Id="rId4" Type="http://schemas.openxmlformats.org/officeDocument/2006/relationships/hyperlink" Target="https://www.youtube.com/channel/UCDwa2VufyVoyYzs67ewNuwg" TargetMode="External"/><Relationship Id="rId9" Type="http://schemas.openxmlformats.org/officeDocument/2006/relationships/image" Target="../media/image14.png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7.sv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.png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7.svg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svg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7.svg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.png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7.svg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7.svg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7.svg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4.png"/></Relationships>
</file>

<file path=ppt/slideLayouts/_rels/slideLayout5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elettricitafutura/" TargetMode="External"/><Relationship Id="rId3" Type="http://schemas.openxmlformats.org/officeDocument/2006/relationships/image" Target="../media/image11.svg"/><Relationship Id="rId7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6" Type="http://schemas.openxmlformats.org/officeDocument/2006/relationships/hyperlink" Target="https://www.facebook.com/ElettricitaFutura" TargetMode="External"/><Relationship Id="rId11" Type="http://schemas.openxmlformats.org/officeDocument/2006/relationships/image" Target="../media/image15.png"/><Relationship Id="rId5" Type="http://schemas.openxmlformats.org/officeDocument/2006/relationships/image" Target="../media/image12.png"/><Relationship Id="rId10" Type="http://schemas.openxmlformats.org/officeDocument/2006/relationships/hyperlink" Target="https://twitter.com/E_Futura" TargetMode="External"/><Relationship Id="rId4" Type="http://schemas.openxmlformats.org/officeDocument/2006/relationships/hyperlink" Target="https://www.youtube.com/channel/UCDwa2VufyVoyYzs67ewNuwg" TargetMode="External"/><Relationship Id="rId9" Type="http://schemas.openxmlformats.org/officeDocument/2006/relationships/image" Target="../media/image1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7.svg"/></Relationships>
</file>

<file path=ppt/slideLayouts/_rels/slideLayout6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Layouts/_rels/slideLayout6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elettricitafutura/" TargetMode="External"/><Relationship Id="rId3" Type="http://schemas.openxmlformats.org/officeDocument/2006/relationships/image" Target="../media/image11.svg"/><Relationship Id="rId7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Relationship Id="rId6" Type="http://schemas.openxmlformats.org/officeDocument/2006/relationships/hyperlink" Target="https://www.facebook.com/ElettricitaFutura" TargetMode="External"/><Relationship Id="rId11" Type="http://schemas.openxmlformats.org/officeDocument/2006/relationships/image" Target="../media/image15.png"/><Relationship Id="rId5" Type="http://schemas.openxmlformats.org/officeDocument/2006/relationships/image" Target="../media/image12.png"/><Relationship Id="rId10" Type="http://schemas.openxmlformats.org/officeDocument/2006/relationships/hyperlink" Target="https://twitter.com/E_Futura" TargetMode="External"/><Relationship Id="rId4" Type="http://schemas.openxmlformats.org/officeDocument/2006/relationships/hyperlink" Target="https://www.youtube.com/channel/UCDwa2VufyVoyYzs67ewNuwg" TargetMode="External"/><Relationship Id="rId9" Type="http://schemas.openxmlformats.org/officeDocument/2006/relationships/image" Target="../media/image14.png"/></Relationships>
</file>

<file path=ppt/slideLayouts/_rels/slideLayout6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Layouts/_rels/slideLayout6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elettricitafutura/" TargetMode="External"/><Relationship Id="rId3" Type="http://schemas.openxmlformats.org/officeDocument/2006/relationships/image" Target="../media/image11.svg"/><Relationship Id="rId7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Relationship Id="rId6" Type="http://schemas.openxmlformats.org/officeDocument/2006/relationships/hyperlink" Target="https://www.facebook.com/ElettricitaFutura" TargetMode="External"/><Relationship Id="rId11" Type="http://schemas.openxmlformats.org/officeDocument/2006/relationships/image" Target="../media/image15.png"/><Relationship Id="rId5" Type="http://schemas.openxmlformats.org/officeDocument/2006/relationships/image" Target="../media/image12.png"/><Relationship Id="rId10" Type="http://schemas.openxmlformats.org/officeDocument/2006/relationships/hyperlink" Target="https://twitter.com/E_Futura" TargetMode="External"/><Relationship Id="rId4" Type="http://schemas.openxmlformats.org/officeDocument/2006/relationships/hyperlink" Target="https://www.youtube.com/channel/UCDwa2VufyVoyYzs67ewNuwg" TargetMode="External"/><Relationship Id="rId9" Type="http://schemas.openxmlformats.org/officeDocument/2006/relationships/image" Target="../media/image14.png"/></Relationships>
</file>

<file path=ppt/slideLayouts/_rels/slideLayout6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elettricitafutura/" TargetMode="External"/><Relationship Id="rId3" Type="http://schemas.openxmlformats.org/officeDocument/2006/relationships/image" Target="../media/image11.svg"/><Relationship Id="rId7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Relationship Id="rId6" Type="http://schemas.openxmlformats.org/officeDocument/2006/relationships/hyperlink" Target="https://www.facebook.com/ElettricitaFutura" TargetMode="External"/><Relationship Id="rId11" Type="http://schemas.openxmlformats.org/officeDocument/2006/relationships/image" Target="../media/image15.png"/><Relationship Id="rId5" Type="http://schemas.openxmlformats.org/officeDocument/2006/relationships/image" Target="../media/image12.png"/><Relationship Id="rId10" Type="http://schemas.openxmlformats.org/officeDocument/2006/relationships/hyperlink" Target="https://twitter.com/E_Futura" TargetMode="External"/><Relationship Id="rId4" Type="http://schemas.openxmlformats.org/officeDocument/2006/relationships/hyperlink" Target="https://www.youtube.com/channel/UCDwa2VufyVoyYzs67ewNuwg" TargetMode="External"/><Relationship Id="rId9" Type="http://schemas.openxmlformats.org/officeDocument/2006/relationships/image" Target="../media/image14.png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7.svg"/></Relationships>
</file>

<file path=ppt/slideLayouts/_rels/slideLayout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7.svg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7.sv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.png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7.svg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7.svg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7.svg"/></Relationships>
</file>

<file path=ppt/slideLayouts/_rels/slideLayout7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hyperlink" Target="https://www.youtube.com/channel/UCDwa2VufyVoyYzs67ewNuwg" TargetMode="External"/><Relationship Id="rId7" Type="http://schemas.openxmlformats.org/officeDocument/2006/relationships/hyperlink" Target="https://www.linkedin.com/company/elettricitafutura/" TargetMode="External"/><Relationship Id="rId12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13.png"/><Relationship Id="rId11" Type="http://schemas.openxmlformats.org/officeDocument/2006/relationships/image" Target="../media/image2.png"/><Relationship Id="rId5" Type="http://schemas.openxmlformats.org/officeDocument/2006/relationships/hyperlink" Target="https://www.facebook.com/ElettricitaFutura" TargetMode="External"/><Relationship Id="rId10" Type="http://schemas.openxmlformats.org/officeDocument/2006/relationships/image" Target="../media/image15.png"/><Relationship Id="rId4" Type="http://schemas.openxmlformats.org/officeDocument/2006/relationships/image" Target="../media/image12.png"/><Relationship Id="rId9" Type="http://schemas.openxmlformats.org/officeDocument/2006/relationships/hyperlink" Target="https://twitter.com/E_Futura" TargetMode="External"/></Relationships>
</file>

<file path=ppt/slideLayouts/_rels/slideLayout7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hyperlink" Target="https://www.youtube.com/channel/UCDwa2VufyVoyYzs67ewNuwg" TargetMode="External"/><Relationship Id="rId7" Type="http://schemas.openxmlformats.org/officeDocument/2006/relationships/hyperlink" Target="https://www.linkedin.com/company/elettricitafutura/" TargetMode="External"/><Relationship Id="rId12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13.png"/><Relationship Id="rId11" Type="http://schemas.openxmlformats.org/officeDocument/2006/relationships/image" Target="../media/image2.png"/><Relationship Id="rId5" Type="http://schemas.openxmlformats.org/officeDocument/2006/relationships/hyperlink" Target="https://www.facebook.com/ElettricitaFutura" TargetMode="External"/><Relationship Id="rId10" Type="http://schemas.openxmlformats.org/officeDocument/2006/relationships/image" Target="../media/image15.png"/><Relationship Id="rId4" Type="http://schemas.openxmlformats.org/officeDocument/2006/relationships/image" Target="../media/image12.png"/><Relationship Id="rId9" Type="http://schemas.openxmlformats.org/officeDocument/2006/relationships/hyperlink" Target="https://twitter.com/E_Futura" TargetMode="Externa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7.svg"/></Relationships>
</file>

<file path=ppt/slideLayouts/_rels/slideLayout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7.svg"/></Relationships>
</file>

<file path=ppt/slideLayouts/_rels/slideLayout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7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svg"/></Relationships>
</file>

<file path=ppt/slideLayouts/_rels/slideLayout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7.svg"/></Relationships>
</file>

<file path=ppt/slideLayouts/_rels/slideLayout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4.png"/></Relationships>
</file>

<file path=ppt/slideLayouts/_rels/slideLayout8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elettricitafutura/" TargetMode="External"/><Relationship Id="rId3" Type="http://schemas.openxmlformats.org/officeDocument/2006/relationships/image" Target="../media/image11.svg"/><Relationship Id="rId7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Relationship Id="rId6" Type="http://schemas.openxmlformats.org/officeDocument/2006/relationships/hyperlink" Target="https://www.facebook.com/ElettricitaFutura" TargetMode="External"/><Relationship Id="rId11" Type="http://schemas.openxmlformats.org/officeDocument/2006/relationships/image" Target="../media/image15.png"/><Relationship Id="rId5" Type="http://schemas.openxmlformats.org/officeDocument/2006/relationships/image" Target="../media/image12.png"/><Relationship Id="rId10" Type="http://schemas.openxmlformats.org/officeDocument/2006/relationships/hyperlink" Target="https://twitter.com/E_Futura" TargetMode="External"/><Relationship Id="rId4" Type="http://schemas.openxmlformats.org/officeDocument/2006/relationships/hyperlink" Target="https://www.youtube.com/channel/UCDwa2VufyVoyYzs67ewNuwg" TargetMode="External"/><Relationship Id="rId9" Type="http://schemas.openxmlformats.org/officeDocument/2006/relationships/image" Target="../media/image14.png"/></Relationships>
</file>

<file path=ppt/slideLayouts/_rels/slideLayout8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elettricitafutura/" TargetMode="External"/><Relationship Id="rId3" Type="http://schemas.openxmlformats.org/officeDocument/2006/relationships/image" Target="../media/image11.svg"/><Relationship Id="rId7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Relationship Id="rId6" Type="http://schemas.openxmlformats.org/officeDocument/2006/relationships/hyperlink" Target="https://www.facebook.com/ElettricitaFutura" TargetMode="External"/><Relationship Id="rId11" Type="http://schemas.openxmlformats.org/officeDocument/2006/relationships/image" Target="../media/image15.png"/><Relationship Id="rId5" Type="http://schemas.openxmlformats.org/officeDocument/2006/relationships/image" Target="../media/image12.png"/><Relationship Id="rId10" Type="http://schemas.openxmlformats.org/officeDocument/2006/relationships/hyperlink" Target="https://twitter.com/E_Futura" TargetMode="External"/><Relationship Id="rId4" Type="http://schemas.openxmlformats.org/officeDocument/2006/relationships/hyperlink" Target="https://www.youtube.com/channel/UCDwa2VufyVoyYzs67ewNuwg" TargetMode="External"/><Relationship Id="rId9" Type="http://schemas.openxmlformats.org/officeDocument/2006/relationships/image" Target="../media/image14.png"/></Relationships>
</file>

<file path=ppt/slideLayouts/_rels/slideLayout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 slide TITOLO RELATO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egnaposto testo 25">
            <a:extLst>
              <a:ext uri="{FF2B5EF4-FFF2-40B4-BE49-F238E27FC236}">
                <a16:creationId xmlns:a16="http://schemas.microsoft.com/office/drawing/2014/main" id="{BA175BD9-DFC2-3258-CF4D-DA9E0A130C6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1845" y="2974404"/>
            <a:ext cx="5511419" cy="6710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1800"/>
            </a:lvl1pPr>
            <a:lvl2pPr marL="457200" indent="0">
              <a:lnSpc>
                <a:spcPct val="100000"/>
              </a:lnSpc>
              <a:buFontTx/>
              <a:buNone/>
              <a:defRPr sz="1800"/>
            </a:lvl2pPr>
            <a:lvl3pPr marL="914400" indent="0">
              <a:lnSpc>
                <a:spcPct val="100000"/>
              </a:lnSpc>
              <a:buFontTx/>
              <a:buNone/>
              <a:defRPr sz="1800"/>
            </a:lvl3pPr>
            <a:lvl4pPr marL="1371600" indent="0">
              <a:lnSpc>
                <a:spcPct val="100000"/>
              </a:lnSpc>
              <a:buFontTx/>
              <a:buNone/>
              <a:defRPr sz="1800"/>
            </a:lvl4pPr>
            <a:lvl5pPr marL="1828800" indent="0">
              <a:lnSpc>
                <a:spcPct val="100000"/>
              </a:lnSpc>
              <a:buFontTx/>
              <a:buNone/>
              <a:defRPr sz="1800"/>
            </a:lvl5pPr>
          </a:lstStyle>
          <a:p>
            <a:pPr lvl="0"/>
            <a:r>
              <a:rPr lang="it-IT" err="1"/>
              <a:t>Lorem</a:t>
            </a:r>
            <a:r>
              <a:rPr lang="it-IT"/>
              <a:t> </a:t>
            </a:r>
            <a:r>
              <a:rPr lang="it-IT" err="1"/>
              <a:t>ipsum</a:t>
            </a:r>
            <a:r>
              <a:rPr lang="it-IT"/>
              <a:t> dolor </a:t>
            </a:r>
            <a:r>
              <a:rPr lang="it-IT" err="1"/>
              <a:t>sit</a:t>
            </a:r>
            <a:r>
              <a:rPr lang="it-IT"/>
              <a:t> </a:t>
            </a:r>
            <a:r>
              <a:rPr lang="it-IT" err="1"/>
              <a:t>amet</a:t>
            </a:r>
            <a:r>
              <a:rPr lang="it-IT"/>
              <a:t>, </a:t>
            </a:r>
            <a:r>
              <a:rPr lang="it-IT" err="1"/>
              <a:t>consectetur</a:t>
            </a:r>
            <a:r>
              <a:rPr lang="it-IT"/>
              <a:t> </a:t>
            </a:r>
            <a:r>
              <a:rPr lang="it-IT" err="1"/>
              <a:t>adipisci</a:t>
            </a:r>
            <a:r>
              <a:rPr lang="it-IT"/>
              <a:t> </a:t>
            </a:r>
            <a:r>
              <a:rPr lang="it-IT" err="1"/>
              <a:t>elit</a:t>
            </a:r>
            <a:r>
              <a:rPr lang="it-IT"/>
              <a:t>, sed do </a:t>
            </a:r>
            <a:r>
              <a:rPr lang="it-IT" err="1"/>
              <a:t>eiusmod</a:t>
            </a:r>
            <a:r>
              <a:rPr lang="it-IT"/>
              <a:t> tempo </a:t>
            </a:r>
            <a:r>
              <a:rPr lang="it-IT" err="1"/>
              <a:t>incidunt</a:t>
            </a:r>
            <a:endParaRPr lang="it-IT"/>
          </a:p>
        </p:txBody>
      </p:sp>
      <p:sp>
        <p:nvSpPr>
          <p:cNvPr id="7" name="Titolo 12">
            <a:extLst>
              <a:ext uri="{FF2B5EF4-FFF2-40B4-BE49-F238E27FC236}">
                <a16:creationId xmlns:a16="http://schemas.microsoft.com/office/drawing/2014/main" id="{778BC711-A5C0-FB3B-971A-BDF4EFACFA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6384" y="2208294"/>
            <a:ext cx="7205472" cy="559561"/>
          </a:xfrm>
          <a:prstGeom prst="rect">
            <a:avLst/>
          </a:prstGeom>
        </p:spPr>
        <p:txBody>
          <a:bodyPr/>
          <a:lstStyle>
            <a:lvl1pPr>
              <a:defRPr lang="it-IT" sz="4200" b="1" kern="1200" dirty="0">
                <a:solidFill>
                  <a:srgbClr val="006CB4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/>
              <a:t>Titolo della presentazione</a:t>
            </a:r>
          </a:p>
        </p:txBody>
      </p:sp>
      <p:sp>
        <p:nvSpPr>
          <p:cNvPr id="29" name="Segnaposto testo 27">
            <a:extLst>
              <a:ext uri="{FF2B5EF4-FFF2-40B4-BE49-F238E27FC236}">
                <a16:creationId xmlns:a16="http://schemas.microsoft.com/office/drawing/2014/main" id="{E7828FB6-3E4E-1292-2428-BE782684F26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6736" y="3961829"/>
            <a:ext cx="3822319" cy="26828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/>
            </a:lvl1pPr>
            <a:lvl2pPr marL="457200" indent="0">
              <a:buFontTx/>
              <a:buNone/>
              <a:defRPr sz="1500"/>
            </a:lvl2pPr>
            <a:lvl3pPr marL="914400" indent="0">
              <a:buFontTx/>
              <a:buNone/>
              <a:defRPr sz="1500"/>
            </a:lvl3pPr>
            <a:lvl4pPr marL="1371600" indent="0">
              <a:buFontTx/>
              <a:buNone/>
              <a:defRPr sz="1500"/>
            </a:lvl4pPr>
            <a:lvl5pPr marL="1828800" indent="0">
              <a:buFontTx/>
              <a:buNone/>
              <a:defRPr sz="1500"/>
            </a:lvl5pPr>
          </a:lstStyle>
          <a:p>
            <a:pPr lvl="0"/>
            <a:r>
              <a:rPr lang="it-IT"/>
              <a:t>Roma, xx mese 0000</a:t>
            </a:r>
          </a:p>
        </p:txBody>
      </p:sp>
    </p:spTree>
    <p:extLst>
      <p:ext uri="{BB962C8B-B14F-4D97-AF65-F5344CB8AC3E}">
        <p14:creationId xmlns:p14="http://schemas.microsoft.com/office/powerpoint/2010/main" val="18026339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 slide TITOLO RELATO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egnaposto testo 25">
            <a:extLst>
              <a:ext uri="{FF2B5EF4-FFF2-40B4-BE49-F238E27FC236}">
                <a16:creationId xmlns:a16="http://schemas.microsoft.com/office/drawing/2014/main" id="{BA175BD9-DFC2-3258-CF4D-DA9E0A130C6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1845" y="2974404"/>
            <a:ext cx="5511419" cy="6710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1800"/>
            </a:lvl1pPr>
            <a:lvl2pPr marL="457200" indent="0">
              <a:lnSpc>
                <a:spcPct val="100000"/>
              </a:lnSpc>
              <a:buFontTx/>
              <a:buNone/>
              <a:defRPr sz="1800"/>
            </a:lvl2pPr>
            <a:lvl3pPr marL="914400" indent="0">
              <a:lnSpc>
                <a:spcPct val="100000"/>
              </a:lnSpc>
              <a:buFontTx/>
              <a:buNone/>
              <a:defRPr sz="1800"/>
            </a:lvl3pPr>
            <a:lvl4pPr marL="1371600" indent="0">
              <a:lnSpc>
                <a:spcPct val="100000"/>
              </a:lnSpc>
              <a:buFontTx/>
              <a:buNone/>
              <a:defRPr sz="1800"/>
            </a:lvl4pPr>
            <a:lvl5pPr marL="1828800" indent="0">
              <a:lnSpc>
                <a:spcPct val="100000"/>
              </a:lnSpc>
              <a:buFontTx/>
              <a:buNone/>
              <a:defRPr sz="1800"/>
            </a:lvl5pPr>
          </a:lstStyle>
          <a:p>
            <a:pPr lvl="0"/>
            <a:r>
              <a:rPr lang="it-IT" err="1"/>
              <a:t>Lorem</a:t>
            </a:r>
            <a:r>
              <a:rPr lang="it-IT"/>
              <a:t> </a:t>
            </a:r>
            <a:r>
              <a:rPr lang="it-IT" err="1"/>
              <a:t>ipsum</a:t>
            </a:r>
            <a:r>
              <a:rPr lang="it-IT"/>
              <a:t> dolor </a:t>
            </a:r>
            <a:r>
              <a:rPr lang="it-IT" err="1"/>
              <a:t>sit</a:t>
            </a:r>
            <a:r>
              <a:rPr lang="it-IT"/>
              <a:t> </a:t>
            </a:r>
            <a:r>
              <a:rPr lang="it-IT" err="1"/>
              <a:t>amet</a:t>
            </a:r>
            <a:r>
              <a:rPr lang="it-IT"/>
              <a:t>, </a:t>
            </a:r>
            <a:r>
              <a:rPr lang="it-IT" err="1"/>
              <a:t>consectetur</a:t>
            </a:r>
            <a:r>
              <a:rPr lang="it-IT"/>
              <a:t> </a:t>
            </a:r>
            <a:r>
              <a:rPr lang="it-IT" err="1"/>
              <a:t>adipisci</a:t>
            </a:r>
            <a:r>
              <a:rPr lang="it-IT"/>
              <a:t> </a:t>
            </a:r>
            <a:r>
              <a:rPr lang="it-IT" err="1"/>
              <a:t>elit</a:t>
            </a:r>
            <a:r>
              <a:rPr lang="it-IT"/>
              <a:t>, sed do </a:t>
            </a:r>
            <a:r>
              <a:rPr lang="it-IT" err="1"/>
              <a:t>eiusmod</a:t>
            </a:r>
            <a:r>
              <a:rPr lang="it-IT"/>
              <a:t> tempo </a:t>
            </a:r>
            <a:r>
              <a:rPr lang="it-IT" err="1"/>
              <a:t>incidunt</a:t>
            </a:r>
            <a:endParaRPr lang="it-IT"/>
          </a:p>
        </p:txBody>
      </p:sp>
      <p:pic>
        <p:nvPicPr>
          <p:cNvPr id="12" name="Elemento grafico 11">
            <a:extLst>
              <a:ext uri="{FF2B5EF4-FFF2-40B4-BE49-F238E27FC236}">
                <a16:creationId xmlns:a16="http://schemas.microsoft.com/office/drawing/2014/main" id="{5CA18CEB-1BE3-B7CD-D9D3-D16F97E607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4337" y="4799656"/>
            <a:ext cx="10671360" cy="1587691"/>
          </a:xfrm>
          <a:prstGeom prst="rect">
            <a:avLst/>
          </a:prstGeom>
        </p:spPr>
      </p:pic>
      <p:pic>
        <p:nvPicPr>
          <p:cNvPr id="4" name="Immagine 3">
            <a:hlinkClick r:id="rId4"/>
            <a:extLst>
              <a:ext uri="{FF2B5EF4-FFF2-40B4-BE49-F238E27FC236}">
                <a16:creationId xmlns:a16="http://schemas.microsoft.com/office/drawing/2014/main" id="{C390E429-5F48-E27F-CCCA-4977DC57949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44433" y="522186"/>
            <a:ext cx="241312" cy="241312"/>
          </a:xfrm>
          <a:prstGeom prst="rect">
            <a:avLst/>
          </a:prstGeom>
        </p:spPr>
      </p:pic>
      <p:pic>
        <p:nvPicPr>
          <p:cNvPr id="9" name="Immagine 8">
            <a:hlinkClick r:id="rId6"/>
            <a:extLst>
              <a:ext uri="{FF2B5EF4-FFF2-40B4-BE49-F238E27FC236}">
                <a16:creationId xmlns:a16="http://schemas.microsoft.com/office/drawing/2014/main" id="{8EB9AFD0-77AF-F25B-FE21-3B866CB15C8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00448" y="522186"/>
            <a:ext cx="241312" cy="241312"/>
          </a:xfrm>
          <a:prstGeom prst="rect">
            <a:avLst/>
          </a:prstGeom>
        </p:spPr>
      </p:pic>
      <p:pic>
        <p:nvPicPr>
          <p:cNvPr id="10" name="Immagine 9">
            <a:hlinkClick r:id="rId8"/>
            <a:extLst>
              <a:ext uri="{FF2B5EF4-FFF2-40B4-BE49-F238E27FC236}">
                <a16:creationId xmlns:a16="http://schemas.microsoft.com/office/drawing/2014/main" id="{243033E8-9DFB-67B9-9486-D54606439A85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8554" y="522186"/>
            <a:ext cx="241312" cy="241312"/>
          </a:xfrm>
          <a:prstGeom prst="rect">
            <a:avLst/>
          </a:prstGeom>
        </p:spPr>
      </p:pic>
      <p:pic>
        <p:nvPicPr>
          <p:cNvPr id="11" name="Immagine 10">
            <a:hlinkClick r:id="rId10"/>
            <a:extLst>
              <a:ext uri="{FF2B5EF4-FFF2-40B4-BE49-F238E27FC236}">
                <a16:creationId xmlns:a16="http://schemas.microsoft.com/office/drawing/2014/main" id="{6041B468-DC4A-EAC1-E7A7-B79802D678D0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49501" y="522186"/>
            <a:ext cx="241312" cy="241312"/>
          </a:xfrm>
          <a:prstGeom prst="rect">
            <a:avLst/>
          </a:prstGeom>
        </p:spPr>
      </p:pic>
      <p:sp>
        <p:nvSpPr>
          <p:cNvPr id="7" name="Titolo 12">
            <a:extLst>
              <a:ext uri="{FF2B5EF4-FFF2-40B4-BE49-F238E27FC236}">
                <a16:creationId xmlns:a16="http://schemas.microsoft.com/office/drawing/2014/main" id="{778BC711-A5C0-FB3B-971A-BDF4EFACFA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6384" y="2208294"/>
            <a:ext cx="7205472" cy="559561"/>
          </a:xfrm>
          <a:prstGeom prst="rect">
            <a:avLst/>
          </a:prstGeom>
        </p:spPr>
        <p:txBody>
          <a:bodyPr/>
          <a:lstStyle>
            <a:lvl1pPr>
              <a:defRPr lang="it-IT" sz="4200" b="1" kern="1200" dirty="0">
                <a:solidFill>
                  <a:srgbClr val="006CB4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/>
              <a:t>Titolo della presentazione</a:t>
            </a:r>
          </a:p>
        </p:txBody>
      </p:sp>
      <p:sp>
        <p:nvSpPr>
          <p:cNvPr id="29" name="Segnaposto testo 27">
            <a:extLst>
              <a:ext uri="{FF2B5EF4-FFF2-40B4-BE49-F238E27FC236}">
                <a16:creationId xmlns:a16="http://schemas.microsoft.com/office/drawing/2014/main" id="{E7828FB6-3E4E-1292-2428-BE782684F26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6736" y="3961829"/>
            <a:ext cx="3822319" cy="26828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/>
            </a:lvl1pPr>
            <a:lvl2pPr marL="457200" indent="0">
              <a:buFontTx/>
              <a:buNone/>
              <a:defRPr sz="1500"/>
            </a:lvl2pPr>
            <a:lvl3pPr marL="914400" indent="0">
              <a:buFontTx/>
              <a:buNone/>
              <a:defRPr sz="1500"/>
            </a:lvl3pPr>
            <a:lvl4pPr marL="1371600" indent="0">
              <a:buFontTx/>
              <a:buNone/>
              <a:defRPr sz="1500"/>
            </a:lvl4pPr>
            <a:lvl5pPr marL="1828800" indent="0">
              <a:buFontTx/>
              <a:buNone/>
              <a:defRPr sz="1500"/>
            </a:lvl5pPr>
          </a:lstStyle>
          <a:p>
            <a:pPr lvl="0"/>
            <a:r>
              <a:rPr lang="it-IT"/>
              <a:t>Roma, xx mese 0000</a:t>
            </a:r>
          </a:p>
        </p:txBody>
      </p:sp>
    </p:spTree>
    <p:extLst>
      <p:ext uri="{BB962C8B-B14F-4D97-AF65-F5344CB8AC3E}">
        <p14:creationId xmlns:p14="http://schemas.microsoft.com/office/powerpoint/2010/main" val="18026339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. slide CONTENUTO RELATO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magine 23">
            <a:extLst>
              <a:ext uri="{FF2B5EF4-FFF2-40B4-BE49-F238E27FC236}">
                <a16:creationId xmlns:a16="http://schemas.microsoft.com/office/drawing/2014/main" id="{8EDD3529-9E70-DE3F-99CD-7060351D3C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56392" y="6159579"/>
            <a:ext cx="1080000" cy="561117"/>
          </a:xfrm>
          <a:prstGeom prst="rect">
            <a:avLst/>
          </a:prstGeom>
        </p:spPr>
      </p:pic>
      <p:sp>
        <p:nvSpPr>
          <p:cNvPr id="3" name="Segnaposto numero diapositiva 3">
            <a:extLst>
              <a:ext uri="{FF2B5EF4-FFF2-40B4-BE49-F238E27FC236}">
                <a16:creationId xmlns:a16="http://schemas.microsoft.com/office/drawing/2014/main" id="{99F93BC7-2F8D-043B-C8DB-26F096706EE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327435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000" b="0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0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0" name="Segnaposto testo 13">
            <a:extLst>
              <a:ext uri="{FF2B5EF4-FFF2-40B4-BE49-F238E27FC236}">
                <a16:creationId xmlns:a16="http://schemas.microsoft.com/office/drawing/2014/main" id="{4100893E-DA7C-0A70-B0FB-9CAD49069AE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7675" y="2095500"/>
            <a:ext cx="10239375" cy="33105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rgbClr val="00A7E1"/>
              </a:buClr>
              <a:buFont typeface="Arial" panose="020B0604020202020204" pitchFamily="34" charset="0"/>
              <a:buNone/>
              <a:defRPr sz="1800"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Segnaposto testo 18">
            <a:extLst>
              <a:ext uri="{FF2B5EF4-FFF2-40B4-BE49-F238E27FC236}">
                <a16:creationId xmlns:a16="http://schemas.microsoft.com/office/drawing/2014/main" id="{31698888-AF99-48C6-7A88-8969AD164D8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7675" y="6264477"/>
            <a:ext cx="10239375" cy="209096"/>
          </a:xfrm>
          <a:prstGeom prst="rect">
            <a:avLst/>
          </a:prstGeom>
        </p:spPr>
        <p:txBody>
          <a:bodyPr t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1">
                <a:solidFill>
                  <a:srgbClr val="064487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Nome Cognome relatore</a:t>
            </a: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E9CCD33E-5F30-1160-FBC8-5241CA22FC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88951"/>
            <a:ext cx="6619875" cy="1168400"/>
          </a:xfrm>
          <a:prstGeom prst="rect">
            <a:avLst/>
          </a:prstGeom>
        </p:spPr>
        <p:txBody>
          <a:bodyPr/>
          <a:lstStyle>
            <a:lvl1pPr>
              <a:defRPr sz="2400" b="1"/>
            </a:lvl1pPr>
          </a:lstStyle>
          <a:p>
            <a:r>
              <a:rPr lang="it-IT"/>
              <a:t>Fare clic per inserire il titolo della slide</a:t>
            </a:r>
          </a:p>
        </p:txBody>
      </p:sp>
      <p:sp>
        <p:nvSpPr>
          <p:cNvPr id="5" name="Segnaposto testo 18">
            <a:extLst>
              <a:ext uri="{FF2B5EF4-FFF2-40B4-BE49-F238E27FC236}">
                <a16:creationId xmlns:a16="http://schemas.microsoft.com/office/drawing/2014/main" id="{833D1EA7-8EBA-028C-182E-04344EF2360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7675" y="5570378"/>
            <a:ext cx="10239375" cy="4572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rgbClr val="7F7F7F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Fare clic per inserire le fonti</a:t>
            </a:r>
          </a:p>
        </p:txBody>
      </p:sp>
      <p:sp>
        <p:nvSpPr>
          <p:cNvPr id="6" name="Segnaposto testo 18">
            <a:extLst>
              <a:ext uri="{FF2B5EF4-FFF2-40B4-BE49-F238E27FC236}">
                <a16:creationId xmlns:a16="http://schemas.microsoft.com/office/drawing/2014/main" id="{6AF4E4F9-EF39-2B5F-E113-49B2504E23B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9301" y="6484782"/>
            <a:ext cx="10239375" cy="106938"/>
          </a:xfrm>
          <a:prstGeom prst="rect">
            <a:avLst/>
          </a:prstGeom>
        </p:spPr>
        <p:txBody>
          <a:bodyPr t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>
                <a:solidFill>
                  <a:srgbClr val="064487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Job Title relatore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38DFB2B2-2972-8503-2934-B55E046BC55F}"/>
              </a:ext>
            </a:extLst>
          </p:cNvPr>
          <p:cNvGrpSpPr/>
          <p:nvPr userDrawn="1"/>
        </p:nvGrpSpPr>
        <p:grpSpPr>
          <a:xfrm>
            <a:off x="8090083" y="331593"/>
            <a:ext cx="3677294" cy="381840"/>
            <a:chOff x="897498" y="5643332"/>
            <a:chExt cx="6036757" cy="626840"/>
          </a:xfrm>
        </p:grpSpPr>
        <p:pic>
          <p:nvPicPr>
            <p:cNvPr id="14" name="Elemento grafico 13">
              <a:extLst>
                <a:ext uri="{FF2B5EF4-FFF2-40B4-BE49-F238E27FC236}">
                  <a16:creationId xmlns:a16="http://schemas.microsoft.com/office/drawing/2014/main" id="{3B657D7A-269D-A7A1-7798-A468FC5DD3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7498" y="5679815"/>
              <a:ext cx="1600084" cy="553875"/>
            </a:xfrm>
            <a:prstGeom prst="rect">
              <a:avLst/>
            </a:prstGeom>
          </p:spPr>
        </p:pic>
        <p:pic>
          <p:nvPicPr>
            <p:cNvPr id="15" name="Elemento grafico 14">
              <a:extLst>
                <a:ext uri="{FF2B5EF4-FFF2-40B4-BE49-F238E27FC236}">
                  <a16:creationId xmlns:a16="http://schemas.microsoft.com/office/drawing/2014/main" id="{B118F785-8873-F7D9-A017-BFA6E69B1FE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3075215" y="5643332"/>
              <a:ext cx="1300989" cy="626840"/>
            </a:xfrm>
            <a:prstGeom prst="rect">
              <a:avLst/>
            </a:prstGeom>
          </p:spPr>
        </p:pic>
        <p:pic>
          <p:nvPicPr>
            <p:cNvPr id="16" name="Elemento grafico 15">
              <a:extLst>
                <a:ext uri="{FF2B5EF4-FFF2-40B4-BE49-F238E27FC236}">
                  <a16:creationId xmlns:a16="http://schemas.microsoft.com/office/drawing/2014/main" id="{3CEBA829-52A2-7F37-6630-FC64AEDF65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953838" y="5692697"/>
              <a:ext cx="1980417" cy="52811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479276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15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. slide TITOLO RELATO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egnaposto testo 25">
            <a:extLst>
              <a:ext uri="{FF2B5EF4-FFF2-40B4-BE49-F238E27FC236}">
                <a16:creationId xmlns:a16="http://schemas.microsoft.com/office/drawing/2014/main" id="{BA175BD9-DFC2-3258-CF4D-DA9E0A130C6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1845" y="2974404"/>
            <a:ext cx="5511419" cy="6710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1800"/>
            </a:lvl1pPr>
            <a:lvl2pPr marL="457200" indent="0">
              <a:lnSpc>
                <a:spcPct val="100000"/>
              </a:lnSpc>
              <a:buFontTx/>
              <a:buNone/>
              <a:defRPr sz="1800"/>
            </a:lvl2pPr>
            <a:lvl3pPr marL="914400" indent="0">
              <a:lnSpc>
                <a:spcPct val="100000"/>
              </a:lnSpc>
              <a:buFontTx/>
              <a:buNone/>
              <a:defRPr sz="1800"/>
            </a:lvl3pPr>
            <a:lvl4pPr marL="1371600" indent="0">
              <a:lnSpc>
                <a:spcPct val="100000"/>
              </a:lnSpc>
              <a:buFontTx/>
              <a:buNone/>
              <a:defRPr sz="1800"/>
            </a:lvl4pPr>
            <a:lvl5pPr marL="1828800" indent="0">
              <a:lnSpc>
                <a:spcPct val="100000"/>
              </a:lnSpc>
              <a:buFontTx/>
              <a:buNone/>
              <a:defRPr sz="1800"/>
            </a:lvl5pPr>
          </a:lstStyle>
          <a:p>
            <a:pPr lvl="0"/>
            <a:r>
              <a:rPr lang="it-IT" err="1"/>
              <a:t>Lorem</a:t>
            </a:r>
            <a:r>
              <a:rPr lang="it-IT"/>
              <a:t> </a:t>
            </a:r>
            <a:r>
              <a:rPr lang="it-IT" err="1"/>
              <a:t>ipsum</a:t>
            </a:r>
            <a:r>
              <a:rPr lang="it-IT"/>
              <a:t> dolor </a:t>
            </a:r>
            <a:r>
              <a:rPr lang="it-IT" err="1"/>
              <a:t>sit</a:t>
            </a:r>
            <a:r>
              <a:rPr lang="it-IT"/>
              <a:t> </a:t>
            </a:r>
            <a:r>
              <a:rPr lang="it-IT" err="1"/>
              <a:t>amet</a:t>
            </a:r>
            <a:r>
              <a:rPr lang="it-IT"/>
              <a:t>, </a:t>
            </a:r>
            <a:r>
              <a:rPr lang="it-IT" err="1"/>
              <a:t>consectetur</a:t>
            </a:r>
            <a:r>
              <a:rPr lang="it-IT"/>
              <a:t> </a:t>
            </a:r>
            <a:r>
              <a:rPr lang="it-IT" err="1"/>
              <a:t>adipisci</a:t>
            </a:r>
            <a:r>
              <a:rPr lang="it-IT"/>
              <a:t> </a:t>
            </a:r>
            <a:r>
              <a:rPr lang="it-IT" err="1"/>
              <a:t>elit</a:t>
            </a:r>
            <a:r>
              <a:rPr lang="it-IT"/>
              <a:t>, sed do </a:t>
            </a:r>
            <a:r>
              <a:rPr lang="it-IT" err="1"/>
              <a:t>eiusmod</a:t>
            </a:r>
            <a:r>
              <a:rPr lang="it-IT"/>
              <a:t> tempo </a:t>
            </a:r>
            <a:r>
              <a:rPr lang="it-IT" err="1"/>
              <a:t>incidunt</a:t>
            </a:r>
            <a:endParaRPr lang="it-IT"/>
          </a:p>
        </p:txBody>
      </p:sp>
      <p:pic>
        <p:nvPicPr>
          <p:cNvPr id="12" name="Elemento grafico 11">
            <a:extLst>
              <a:ext uri="{FF2B5EF4-FFF2-40B4-BE49-F238E27FC236}">
                <a16:creationId xmlns:a16="http://schemas.microsoft.com/office/drawing/2014/main" id="{5CA18CEB-1BE3-B7CD-D9D3-D16F97E607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4337" y="4799656"/>
            <a:ext cx="10671360" cy="1587691"/>
          </a:xfrm>
          <a:prstGeom prst="rect">
            <a:avLst/>
          </a:prstGeom>
        </p:spPr>
      </p:pic>
      <p:pic>
        <p:nvPicPr>
          <p:cNvPr id="4" name="Immagine 3">
            <a:hlinkClick r:id="rId4"/>
            <a:extLst>
              <a:ext uri="{FF2B5EF4-FFF2-40B4-BE49-F238E27FC236}">
                <a16:creationId xmlns:a16="http://schemas.microsoft.com/office/drawing/2014/main" id="{C390E429-5F48-E27F-CCCA-4977DC57949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44433" y="522186"/>
            <a:ext cx="241312" cy="241312"/>
          </a:xfrm>
          <a:prstGeom prst="rect">
            <a:avLst/>
          </a:prstGeom>
        </p:spPr>
      </p:pic>
      <p:pic>
        <p:nvPicPr>
          <p:cNvPr id="9" name="Immagine 8">
            <a:hlinkClick r:id="rId6"/>
            <a:extLst>
              <a:ext uri="{FF2B5EF4-FFF2-40B4-BE49-F238E27FC236}">
                <a16:creationId xmlns:a16="http://schemas.microsoft.com/office/drawing/2014/main" id="{8EB9AFD0-77AF-F25B-FE21-3B866CB15C8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00448" y="522186"/>
            <a:ext cx="241312" cy="241312"/>
          </a:xfrm>
          <a:prstGeom prst="rect">
            <a:avLst/>
          </a:prstGeom>
        </p:spPr>
      </p:pic>
      <p:pic>
        <p:nvPicPr>
          <p:cNvPr id="10" name="Immagine 9">
            <a:hlinkClick r:id="rId8"/>
            <a:extLst>
              <a:ext uri="{FF2B5EF4-FFF2-40B4-BE49-F238E27FC236}">
                <a16:creationId xmlns:a16="http://schemas.microsoft.com/office/drawing/2014/main" id="{243033E8-9DFB-67B9-9486-D54606439A85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8554" y="522186"/>
            <a:ext cx="241312" cy="241312"/>
          </a:xfrm>
          <a:prstGeom prst="rect">
            <a:avLst/>
          </a:prstGeom>
        </p:spPr>
      </p:pic>
      <p:pic>
        <p:nvPicPr>
          <p:cNvPr id="11" name="Immagine 10">
            <a:hlinkClick r:id="rId10"/>
            <a:extLst>
              <a:ext uri="{FF2B5EF4-FFF2-40B4-BE49-F238E27FC236}">
                <a16:creationId xmlns:a16="http://schemas.microsoft.com/office/drawing/2014/main" id="{6041B468-DC4A-EAC1-E7A7-B79802D678D0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49501" y="522186"/>
            <a:ext cx="241312" cy="241312"/>
          </a:xfrm>
          <a:prstGeom prst="rect">
            <a:avLst/>
          </a:prstGeom>
        </p:spPr>
      </p:pic>
      <p:sp>
        <p:nvSpPr>
          <p:cNvPr id="7" name="Titolo 12">
            <a:extLst>
              <a:ext uri="{FF2B5EF4-FFF2-40B4-BE49-F238E27FC236}">
                <a16:creationId xmlns:a16="http://schemas.microsoft.com/office/drawing/2014/main" id="{778BC711-A5C0-FB3B-971A-BDF4EFACFA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6384" y="2208294"/>
            <a:ext cx="7205472" cy="559561"/>
          </a:xfrm>
          <a:prstGeom prst="rect">
            <a:avLst/>
          </a:prstGeom>
        </p:spPr>
        <p:txBody>
          <a:bodyPr/>
          <a:lstStyle>
            <a:lvl1pPr>
              <a:defRPr lang="it-IT" sz="4200" b="1" kern="1200" dirty="0">
                <a:solidFill>
                  <a:srgbClr val="006CB4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/>
              <a:t>Titolo della presentazione</a:t>
            </a:r>
          </a:p>
        </p:txBody>
      </p:sp>
      <p:sp>
        <p:nvSpPr>
          <p:cNvPr id="29" name="Segnaposto testo 27">
            <a:extLst>
              <a:ext uri="{FF2B5EF4-FFF2-40B4-BE49-F238E27FC236}">
                <a16:creationId xmlns:a16="http://schemas.microsoft.com/office/drawing/2014/main" id="{E7828FB6-3E4E-1292-2428-BE782684F26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6736" y="3961829"/>
            <a:ext cx="3822319" cy="26828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/>
            </a:lvl1pPr>
            <a:lvl2pPr marL="457200" indent="0">
              <a:buFontTx/>
              <a:buNone/>
              <a:defRPr sz="1500"/>
            </a:lvl2pPr>
            <a:lvl3pPr marL="914400" indent="0">
              <a:buFontTx/>
              <a:buNone/>
              <a:defRPr sz="1500"/>
            </a:lvl3pPr>
            <a:lvl4pPr marL="1371600" indent="0">
              <a:buFontTx/>
              <a:buNone/>
              <a:defRPr sz="1500"/>
            </a:lvl4pPr>
            <a:lvl5pPr marL="1828800" indent="0">
              <a:buFontTx/>
              <a:buNone/>
              <a:defRPr sz="1500"/>
            </a:lvl5pPr>
          </a:lstStyle>
          <a:p>
            <a:pPr lvl="0"/>
            <a:r>
              <a:rPr lang="it-IT"/>
              <a:t>Roma, xx mese 0000</a:t>
            </a:r>
          </a:p>
        </p:txBody>
      </p:sp>
    </p:spTree>
    <p:extLst>
      <p:ext uri="{BB962C8B-B14F-4D97-AF65-F5344CB8AC3E}">
        <p14:creationId xmlns:p14="http://schemas.microsoft.com/office/powerpoint/2010/main" val="30238374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egnaposto testo 25">
            <a:extLst>
              <a:ext uri="{FF2B5EF4-FFF2-40B4-BE49-F238E27FC236}">
                <a16:creationId xmlns:a16="http://schemas.microsoft.com/office/drawing/2014/main" id="{BA175BD9-DFC2-3258-CF4D-DA9E0A130C6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1845" y="2712276"/>
            <a:ext cx="5511419" cy="6710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1800">
                <a:solidFill>
                  <a:srgbClr val="064487"/>
                </a:solidFill>
              </a:defRPr>
            </a:lvl1pPr>
            <a:lvl2pPr marL="457200" indent="0">
              <a:lnSpc>
                <a:spcPct val="100000"/>
              </a:lnSpc>
              <a:buFontTx/>
              <a:buNone/>
              <a:defRPr sz="1800"/>
            </a:lvl2pPr>
            <a:lvl3pPr marL="914400" indent="0">
              <a:lnSpc>
                <a:spcPct val="100000"/>
              </a:lnSpc>
              <a:buFontTx/>
              <a:buNone/>
              <a:defRPr sz="1800"/>
            </a:lvl3pPr>
            <a:lvl4pPr marL="1371600" indent="0">
              <a:lnSpc>
                <a:spcPct val="100000"/>
              </a:lnSpc>
              <a:buFontTx/>
              <a:buNone/>
              <a:defRPr sz="1800"/>
            </a:lvl4pPr>
            <a:lvl5pPr marL="1828800" indent="0">
              <a:lnSpc>
                <a:spcPct val="100000"/>
              </a:lnSpc>
              <a:buFontTx/>
              <a:buNone/>
              <a:defRPr sz="1800"/>
            </a:lvl5pPr>
          </a:lstStyle>
          <a:p>
            <a:pPr lvl="0"/>
            <a:r>
              <a:rPr lang="it-IT" err="1"/>
              <a:t>Lorem</a:t>
            </a:r>
            <a:r>
              <a:rPr lang="it-IT"/>
              <a:t> </a:t>
            </a:r>
            <a:r>
              <a:rPr lang="it-IT" err="1"/>
              <a:t>ipsum</a:t>
            </a:r>
            <a:r>
              <a:rPr lang="it-IT"/>
              <a:t> dolor </a:t>
            </a:r>
            <a:r>
              <a:rPr lang="it-IT" err="1"/>
              <a:t>sit</a:t>
            </a:r>
            <a:r>
              <a:rPr lang="it-IT"/>
              <a:t> </a:t>
            </a:r>
            <a:r>
              <a:rPr lang="it-IT" err="1"/>
              <a:t>amet</a:t>
            </a:r>
            <a:r>
              <a:rPr lang="it-IT"/>
              <a:t>, </a:t>
            </a:r>
            <a:r>
              <a:rPr lang="it-IT" err="1"/>
              <a:t>consectetur</a:t>
            </a:r>
            <a:r>
              <a:rPr lang="it-IT"/>
              <a:t> </a:t>
            </a:r>
            <a:r>
              <a:rPr lang="it-IT" err="1"/>
              <a:t>adipisci</a:t>
            </a:r>
            <a:r>
              <a:rPr lang="it-IT"/>
              <a:t> </a:t>
            </a:r>
            <a:r>
              <a:rPr lang="it-IT" err="1"/>
              <a:t>elit</a:t>
            </a:r>
            <a:r>
              <a:rPr lang="it-IT"/>
              <a:t>, sed do </a:t>
            </a:r>
            <a:r>
              <a:rPr lang="it-IT" err="1"/>
              <a:t>eiusmod</a:t>
            </a:r>
            <a:r>
              <a:rPr lang="it-IT"/>
              <a:t> tempo </a:t>
            </a:r>
            <a:r>
              <a:rPr lang="it-IT" err="1"/>
              <a:t>incidunt</a:t>
            </a:r>
            <a:endParaRPr lang="it-IT"/>
          </a:p>
        </p:txBody>
      </p:sp>
      <p:pic>
        <p:nvPicPr>
          <p:cNvPr id="12" name="Elemento grafico 11">
            <a:extLst>
              <a:ext uri="{FF2B5EF4-FFF2-40B4-BE49-F238E27FC236}">
                <a16:creationId xmlns:a16="http://schemas.microsoft.com/office/drawing/2014/main" id="{5CA18CEB-1BE3-B7CD-D9D3-D16F97E607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4337" y="4799656"/>
            <a:ext cx="10671360" cy="1587691"/>
          </a:xfrm>
          <a:prstGeom prst="rect">
            <a:avLst/>
          </a:prstGeom>
        </p:spPr>
      </p:pic>
      <p:pic>
        <p:nvPicPr>
          <p:cNvPr id="4" name="Immagine 3">
            <a:hlinkClick r:id="rId4"/>
            <a:extLst>
              <a:ext uri="{FF2B5EF4-FFF2-40B4-BE49-F238E27FC236}">
                <a16:creationId xmlns:a16="http://schemas.microsoft.com/office/drawing/2014/main" id="{C390E429-5F48-E27F-CCCA-4977DC57949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44433" y="522186"/>
            <a:ext cx="241312" cy="241312"/>
          </a:xfrm>
          <a:prstGeom prst="rect">
            <a:avLst/>
          </a:prstGeom>
        </p:spPr>
      </p:pic>
      <p:pic>
        <p:nvPicPr>
          <p:cNvPr id="9" name="Immagine 8">
            <a:hlinkClick r:id="rId6"/>
            <a:extLst>
              <a:ext uri="{FF2B5EF4-FFF2-40B4-BE49-F238E27FC236}">
                <a16:creationId xmlns:a16="http://schemas.microsoft.com/office/drawing/2014/main" id="{8EB9AFD0-77AF-F25B-FE21-3B866CB15C8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00448" y="522186"/>
            <a:ext cx="241312" cy="241312"/>
          </a:xfrm>
          <a:prstGeom prst="rect">
            <a:avLst/>
          </a:prstGeom>
        </p:spPr>
      </p:pic>
      <p:pic>
        <p:nvPicPr>
          <p:cNvPr id="10" name="Immagine 9">
            <a:hlinkClick r:id="rId8"/>
            <a:extLst>
              <a:ext uri="{FF2B5EF4-FFF2-40B4-BE49-F238E27FC236}">
                <a16:creationId xmlns:a16="http://schemas.microsoft.com/office/drawing/2014/main" id="{243033E8-9DFB-67B9-9486-D54606439A85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8554" y="522186"/>
            <a:ext cx="241312" cy="241312"/>
          </a:xfrm>
          <a:prstGeom prst="rect">
            <a:avLst/>
          </a:prstGeom>
        </p:spPr>
      </p:pic>
      <p:pic>
        <p:nvPicPr>
          <p:cNvPr id="11" name="Immagine 10">
            <a:hlinkClick r:id="rId10"/>
            <a:extLst>
              <a:ext uri="{FF2B5EF4-FFF2-40B4-BE49-F238E27FC236}">
                <a16:creationId xmlns:a16="http://schemas.microsoft.com/office/drawing/2014/main" id="{6041B468-DC4A-EAC1-E7A7-B79802D678D0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49501" y="522186"/>
            <a:ext cx="241312" cy="241312"/>
          </a:xfrm>
          <a:prstGeom prst="rect">
            <a:avLst/>
          </a:prstGeom>
        </p:spPr>
      </p:pic>
      <p:sp>
        <p:nvSpPr>
          <p:cNvPr id="7" name="Titolo 12">
            <a:extLst>
              <a:ext uri="{FF2B5EF4-FFF2-40B4-BE49-F238E27FC236}">
                <a16:creationId xmlns:a16="http://schemas.microsoft.com/office/drawing/2014/main" id="{778BC711-A5C0-FB3B-971A-BDF4EFACFA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6384" y="1946166"/>
            <a:ext cx="7205472" cy="559561"/>
          </a:xfrm>
          <a:prstGeom prst="rect">
            <a:avLst/>
          </a:prstGeom>
        </p:spPr>
        <p:txBody>
          <a:bodyPr/>
          <a:lstStyle>
            <a:lvl1pPr>
              <a:defRPr lang="it-IT" sz="4200" b="1" kern="1200" dirty="0">
                <a:solidFill>
                  <a:srgbClr val="006CB4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/>
              <a:t>Titolo della presentazione</a:t>
            </a:r>
          </a:p>
        </p:txBody>
      </p:sp>
      <p:sp>
        <p:nvSpPr>
          <p:cNvPr id="29" name="Segnaposto testo 27">
            <a:extLst>
              <a:ext uri="{FF2B5EF4-FFF2-40B4-BE49-F238E27FC236}">
                <a16:creationId xmlns:a16="http://schemas.microsoft.com/office/drawing/2014/main" id="{E7828FB6-3E4E-1292-2428-BE782684F26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6736" y="3699701"/>
            <a:ext cx="3822319" cy="26828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/>
            </a:lvl1pPr>
            <a:lvl2pPr marL="457200" indent="0">
              <a:buFontTx/>
              <a:buNone/>
              <a:defRPr sz="1500"/>
            </a:lvl2pPr>
            <a:lvl3pPr marL="914400" indent="0">
              <a:buFontTx/>
              <a:buNone/>
              <a:defRPr sz="1500"/>
            </a:lvl3pPr>
            <a:lvl4pPr marL="1371600" indent="0">
              <a:buFontTx/>
              <a:buNone/>
              <a:defRPr sz="1500"/>
            </a:lvl4pPr>
            <a:lvl5pPr marL="1828800" indent="0">
              <a:buFontTx/>
              <a:buNone/>
              <a:defRPr sz="1500"/>
            </a:lvl5pPr>
          </a:lstStyle>
          <a:p>
            <a:pPr lvl="0"/>
            <a:r>
              <a:rPr lang="it-IT"/>
              <a:t>Roma, xx mese 0000</a:t>
            </a:r>
          </a:p>
        </p:txBody>
      </p:sp>
    </p:spTree>
    <p:extLst>
      <p:ext uri="{BB962C8B-B14F-4D97-AF65-F5344CB8AC3E}">
        <p14:creationId xmlns:p14="http://schemas.microsoft.com/office/powerpoint/2010/main" val="33299580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 slid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DF14EC35-87F7-70F1-67B6-6CD9B7DA81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5822" y="6048742"/>
            <a:ext cx="1080000" cy="561117"/>
          </a:xfrm>
          <a:prstGeom prst="rect">
            <a:avLst/>
          </a:prstGeom>
        </p:spPr>
      </p:pic>
      <p:sp>
        <p:nvSpPr>
          <p:cNvPr id="3" name="Segnaposto numero diapositiva 3">
            <a:extLst>
              <a:ext uri="{FF2B5EF4-FFF2-40B4-BE49-F238E27FC236}">
                <a16:creationId xmlns:a16="http://schemas.microsoft.com/office/drawing/2014/main" id="{99F93BC7-2F8D-043B-C8DB-26F096706EE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295536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600" b="1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6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5" name="Immagine 3">
            <a:extLst>
              <a:ext uri="{FF2B5EF4-FFF2-40B4-BE49-F238E27FC236}">
                <a16:creationId xmlns:a16="http://schemas.microsoft.com/office/drawing/2014/main" id="{CBC318AD-3DFA-3EDE-ED32-502B3C321C9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437918" y="469869"/>
            <a:ext cx="1323321" cy="451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0168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. slide CONTENUTO RELATO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magine 23">
            <a:extLst>
              <a:ext uri="{FF2B5EF4-FFF2-40B4-BE49-F238E27FC236}">
                <a16:creationId xmlns:a16="http://schemas.microsoft.com/office/drawing/2014/main" id="{8EDD3529-9E70-DE3F-99CD-7060351D3C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56392" y="6159579"/>
            <a:ext cx="1080000" cy="561117"/>
          </a:xfrm>
          <a:prstGeom prst="rect">
            <a:avLst/>
          </a:prstGeom>
        </p:spPr>
      </p:pic>
      <p:sp>
        <p:nvSpPr>
          <p:cNvPr id="3" name="Segnaposto numero diapositiva 3">
            <a:extLst>
              <a:ext uri="{FF2B5EF4-FFF2-40B4-BE49-F238E27FC236}">
                <a16:creationId xmlns:a16="http://schemas.microsoft.com/office/drawing/2014/main" id="{99F93BC7-2F8D-043B-C8DB-26F096706EE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327435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000" b="0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0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0" name="Segnaposto testo 13">
            <a:extLst>
              <a:ext uri="{FF2B5EF4-FFF2-40B4-BE49-F238E27FC236}">
                <a16:creationId xmlns:a16="http://schemas.microsoft.com/office/drawing/2014/main" id="{4100893E-DA7C-0A70-B0FB-9CAD49069AE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7675" y="2095500"/>
            <a:ext cx="10239375" cy="33105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rgbClr val="00A7E1"/>
              </a:buClr>
              <a:buFont typeface="Arial" panose="020B0604020202020204" pitchFamily="34" charset="0"/>
              <a:buNone/>
              <a:defRPr sz="1800"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Segnaposto testo 18">
            <a:extLst>
              <a:ext uri="{FF2B5EF4-FFF2-40B4-BE49-F238E27FC236}">
                <a16:creationId xmlns:a16="http://schemas.microsoft.com/office/drawing/2014/main" id="{31698888-AF99-48C6-7A88-8969AD164D8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7675" y="6264477"/>
            <a:ext cx="10239375" cy="209096"/>
          </a:xfrm>
          <a:prstGeom prst="rect">
            <a:avLst/>
          </a:prstGeom>
        </p:spPr>
        <p:txBody>
          <a:bodyPr t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1">
                <a:solidFill>
                  <a:srgbClr val="064487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Nome Cognome relatore</a:t>
            </a: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E9CCD33E-5F30-1160-FBC8-5241CA22FC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88951"/>
            <a:ext cx="6619875" cy="1168400"/>
          </a:xfrm>
          <a:prstGeom prst="rect">
            <a:avLst/>
          </a:prstGeom>
        </p:spPr>
        <p:txBody>
          <a:bodyPr/>
          <a:lstStyle>
            <a:lvl1pPr>
              <a:defRPr sz="2400" b="1"/>
            </a:lvl1pPr>
          </a:lstStyle>
          <a:p>
            <a:r>
              <a:rPr lang="it-IT"/>
              <a:t>Fare clic per inserire il titolo della slide</a:t>
            </a:r>
          </a:p>
        </p:txBody>
      </p:sp>
      <p:sp>
        <p:nvSpPr>
          <p:cNvPr id="5" name="Segnaposto testo 18">
            <a:extLst>
              <a:ext uri="{FF2B5EF4-FFF2-40B4-BE49-F238E27FC236}">
                <a16:creationId xmlns:a16="http://schemas.microsoft.com/office/drawing/2014/main" id="{833D1EA7-8EBA-028C-182E-04344EF2360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7675" y="5570378"/>
            <a:ext cx="10239375" cy="4572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rgbClr val="7F7F7F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Fare clic per inserire le fonti</a:t>
            </a:r>
          </a:p>
        </p:txBody>
      </p:sp>
      <p:sp>
        <p:nvSpPr>
          <p:cNvPr id="6" name="Segnaposto testo 18">
            <a:extLst>
              <a:ext uri="{FF2B5EF4-FFF2-40B4-BE49-F238E27FC236}">
                <a16:creationId xmlns:a16="http://schemas.microsoft.com/office/drawing/2014/main" id="{6AF4E4F9-EF39-2B5F-E113-49B2504E23B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9301" y="6514926"/>
            <a:ext cx="10239375" cy="106938"/>
          </a:xfrm>
          <a:prstGeom prst="rect">
            <a:avLst/>
          </a:prstGeom>
        </p:spPr>
        <p:txBody>
          <a:bodyPr t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>
                <a:solidFill>
                  <a:srgbClr val="064487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Job Title relatore</a:t>
            </a:r>
          </a:p>
        </p:txBody>
      </p:sp>
      <p:pic>
        <p:nvPicPr>
          <p:cNvPr id="2" name="Immagine 3">
            <a:extLst>
              <a:ext uri="{FF2B5EF4-FFF2-40B4-BE49-F238E27FC236}">
                <a16:creationId xmlns:a16="http://schemas.microsoft.com/office/drawing/2014/main" id="{5E65FF32-3159-0FF7-43FA-DFB989FF085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437918" y="469869"/>
            <a:ext cx="1323321" cy="451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4305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156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 slid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DF14EC35-87F7-70F1-67B6-6CD9B7DA81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5822" y="6048742"/>
            <a:ext cx="1080000" cy="561117"/>
          </a:xfrm>
          <a:prstGeom prst="rect">
            <a:avLst/>
          </a:prstGeom>
        </p:spPr>
      </p:pic>
      <p:sp>
        <p:nvSpPr>
          <p:cNvPr id="3" name="Segnaposto numero diapositiva 3">
            <a:extLst>
              <a:ext uri="{FF2B5EF4-FFF2-40B4-BE49-F238E27FC236}">
                <a16:creationId xmlns:a16="http://schemas.microsoft.com/office/drawing/2014/main" id="{99F93BC7-2F8D-043B-C8DB-26F096706EE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263637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600" b="1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6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5" name="Immagine 3">
            <a:extLst>
              <a:ext uri="{FF2B5EF4-FFF2-40B4-BE49-F238E27FC236}">
                <a16:creationId xmlns:a16="http://schemas.microsoft.com/office/drawing/2014/main" id="{AC22CE83-881D-46A1-ED4D-2707960624B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437918" y="469869"/>
            <a:ext cx="1323321" cy="451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105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4. slide CONTENUTO RELATO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magine 23">
            <a:extLst>
              <a:ext uri="{FF2B5EF4-FFF2-40B4-BE49-F238E27FC236}">
                <a16:creationId xmlns:a16="http://schemas.microsoft.com/office/drawing/2014/main" id="{8EDD3529-9E70-DE3F-99CD-7060351D3C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56392" y="6159579"/>
            <a:ext cx="1080000" cy="561117"/>
          </a:xfrm>
          <a:prstGeom prst="rect">
            <a:avLst/>
          </a:prstGeom>
        </p:spPr>
      </p:pic>
      <p:sp>
        <p:nvSpPr>
          <p:cNvPr id="3" name="Segnaposto numero diapositiva 3">
            <a:extLst>
              <a:ext uri="{FF2B5EF4-FFF2-40B4-BE49-F238E27FC236}">
                <a16:creationId xmlns:a16="http://schemas.microsoft.com/office/drawing/2014/main" id="{99F93BC7-2F8D-043B-C8DB-26F096706EE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327435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000" b="0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0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0" name="Segnaposto testo 13">
            <a:extLst>
              <a:ext uri="{FF2B5EF4-FFF2-40B4-BE49-F238E27FC236}">
                <a16:creationId xmlns:a16="http://schemas.microsoft.com/office/drawing/2014/main" id="{4100893E-DA7C-0A70-B0FB-9CAD49069AE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7675" y="2095500"/>
            <a:ext cx="10239375" cy="33105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rgbClr val="00A7E1"/>
              </a:buClr>
              <a:buFont typeface="Arial" panose="020B0604020202020204" pitchFamily="34" charset="0"/>
              <a:buNone/>
              <a:defRPr sz="1800"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Segnaposto testo 18">
            <a:extLst>
              <a:ext uri="{FF2B5EF4-FFF2-40B4-BE49-F238E27FC236}">
                <a16:creationId xmlns:a16="http://schemas.microsoft.com/office/drawing/2014/main" id="{31698888-AF99-48C6-7A88-8969AD164D8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7675" y="6264477"/>
            <a:ext cx="10239375" cy="209096"/>
          </a:xfrm>
          <a:prstGeom prst="rect">
            <a:avLst/>
          </a:prstGeom>
        </p:spPr>
        <p:txBody>
          <a:bodyPr t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1">
                <a:solidFill>
                  <a:srgbClr val="064487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Nome Cognome relatore</a:t>
            </a: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E9CCD33E-5F30-1160-FBC8-5241CA22FC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88951"/>
            <a:ext cx="6619875" cy="1168400"/>
          </a:xfrm>
          <a:prstGeom prst="rect">
            <a:avLst/>
          </a:prstGeom>
        </p:spPr>
        <p:txBody>
          <a:bodyPr/>
          <a:lstStyle>
            <a:lvl1pPr>
              <a:defRPr sz="2400" b="1"/>
            </a:lvl1pPr>
          </a:lstStyle>
          <a:p>
            <a:r>
              <a:rPr lang="it-IT"/>
              <a:t>Fare clic per inserire il titolo della slide</a:t>
            </a:r>
          </a:p>
        </p:txBody>
      </p:sp>
      <p:sp>
        <p:nvSpPr>
          <p:cNvPr id="5" name="Segnaposto testo 18">
            <a:extLst>
              <a:ext uri="{FF2B5EF4-FFF2-40B4-BE49-F238E27FC236}">
                <a16:creationId xmlns:a16="http://schemas.microsoft.com/office/drawing/2014/main" id="{833D1EA7-8EBA-028C-182E-04344EF2360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7675" y="5570378"/>
            <a:ext cx="10239375" cy="4572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rgbClr val="7F7F7F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Fare clic per inserire le fonti</a:t>
            </a:r>
          </a:p>
        </p:txBody>
      </p:sp>
      <p:sp>
        <p:nvSpPr>
          <p:cNvPr id="6" name="Segnaposto testo 18">
            <a:extLst>
              <a:ext uri="{FF2B5EF4-FFF2-40B4-BE49-F238E27FC236}">
                <a16:creationId xmlns:a16="http://schemas.microsoft.com/office/drawing/2014/main" id="{6AF4E4F9-EF39-2B5F-E113-49B2504E23B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9301" y="6514926"/>
            <a:ext cx="10239375" cy="106938"/>
          </a:xfrm>
          <a:prstGeom prst="rect">
            <a:avLst/>
          </a:prstGeom>
        </p:spPr>
        <p:txBody>
          <a:bodyPr t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>
                <a:solidFill>
                  <a:srgbClr val="064487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Job Title relatore</a:t>
            </a:r>
          </a:p>
        </p:txBody>
      </p:sp>
      <p:pic>
        <p:nvPicPr>
          <p:cNvPr id="2" name="Immagine 3">
            <a:extLst>
              <a:ext uri="{FF2B5EF4-FFF2-40B4-BE49-F238E27FC236}">
                <a16:creationId xmlns:a16="http://schemas.microsoft.com/office/drawing/2014/main" id="{131BEBE1-FF81-674F-23BE-3CDB91085C8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437918" y="469869"/>
            <a:ext cx="1323321" cy="451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8297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156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. slide FINA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10">
            <a:extLst>
              <a:ext uri="{FF2B5EF4-FFF2-40B4-BE49-F238E27FC236}">
                <a16:creationId xmlns:a16="http://schemas.microsoft.com/office/drawing/2014/main" id="{FFF5D30E-5558-61CC-F063-FFC9CFA05F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521" y="5161650"/>
            <a:ext cx="10774702" cy="164592"/>
          </a:xfrm>
          <a:prstGeom prst="rect">
            <a:avLst/>
          </a:prstGeom>
        </p:spPr>
      </p:pic>
      <p:pic>
        <p:nvPicPr>
          <p:cNvPr id="5" name="Immagine 4">
            <a:hlinkClick r:id="rId3"/>
            <a:extLst>
              <a:ext uri="{FF2B5EF4-FFF2-40B4-BE49-F238E27FC236}">
                <a16:creationId xmlns:a16="http://schemas.microsoft.com/office/drawing/2014/main" id="{BABF7A11-D016-D5DC-A229-90BE06E762E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44433" y="522186"/>
            <a:ext cx="241312" cy="241312"/>
          </a:xfrm>
          <a:prstGeom prst="rect">
            <a:avLst/>
          </a:prstGeom>
        </p:spPr>
      </p:pic>
      <p:pic>
        <p:nvPicPr>
          <p:cNvPr id="6" name="Immagine 5">
            <a:hlinkClick r:id="rId5"/>
            <a:extLst>
              <a:ext uri="{FF2B5EF4-FFF2-40B4-BE49-F238E27FC236}">
                <a16:creationId xmlns:a16="http://schemas.microsoft.com/office/drawing/2014/main" id="{4667D887-3C4C-8DF7-AD5B-0D326595E8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00448" y="522186"/>
            <a:ext cx="241312" cy="241312"/>
          </a:xfrm>
          <a:prstGeom prst="rect">
            <a:avLst/>
          </a:prstGeom>
        </p:spPr>
      </p:pic>
      <p:pic>
        <p:nvPicPr>
          <p:cNvPr id="7" name="Immagine 6">
            <a:hlinkClick r:id="rId7"/>
            <a:extLst>
              <a:ext uri="{FF2B5EF4-FFF2-40B4-BE49-F238E27FC236}">
                <a16:creationId xmlns:a16="http://schemas.microsoft.com/office/drawing/2014/main" id="{3087A144-F99E-E84B-41CD-79FB9DB0BDC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8554" y="522186"/>
            <a:ext cx="241312" cy="241312"/>
          </a:xfrm>
          <a:prstGeom prst="rect">
            <a:avLst/>
          </a:prstGeom>
        </p:spPr>
      </p:pic>
      <p:pic>
        <p:nvPicPr>
          <p:cNvPr id="8" name="Immagine 7">
            <a:hlinkClick r:id="rId9"/>
            <a:extLst>
              <a:ext uri="{FF2B5EF4-FFF2-40B4-BE49-F238E27FC236}">
                <a16:creationId xmlns:a16="http://schemas.microsoft.com/office/drawing/2014/main" id="{7C461048-E956-FB0C-7B8D-5FADE034A962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49501" y="522186"/>
            <a:ext cx="241312" cy="241312"/>
          </a:xfrm>
          <a:prstGeom prst="rect">
            <a:avLst/>
          </a:prstGeom>
        </p:spPr>
      </p:pic>
      <p:pic>
        <p:nvPicPr>
          <p:cNvPr id="12" name="Immagine 3">
            <a:extLst>
              <a:ext uri="{FF2B5EF4-FFF2-40B4-BE49-F238E27FC236}">
                <a16:creationId xmlns:a16="http://schemas.microsoft.com/office/drawing/2014/main" id="{CD3BCA47-388B-82ED-96D6-2D117D921EA6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9224374" y="5661141"/>
            <a:ext cx="2127367" cy="725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5440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slide FINALE E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10">
            <a:extLst>
              <a:ext uri="{FF2B5EF4-FFF2-40B4-BE49-F238E27FC236}">
                <a16:creationId xmlns:a16="http://schemas.microsoft.com/office/drawing/2014/main" id="{FFF5D30E-5558-61CC-F063-FFC9CFA05F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521" y="5161650"/>
            <a:ext cx="10774702" cy="164592"/>
          </a:xfrm>
          <a:prstGeom prst="rect">
            <a:avLst/>
          </a:prstGeom>
        </p:spPr>
      </p:pic>
      <p:pic>
        <p:nvPicPr>
          <p:cNvPr id="5" name="Immagine 4">
            <a:hlinkClick r:id="rId3"/>
            <a:extLst>
              <a:ext uri="{FF2B5EF4-FFF2-40B4-BE49-F238E27FC236}">
                <a16:creationId xmlns:a16="http://schemas.microsoft.com/office/drawing/2014/main" id="{BABF7A11-D016-D5DC-A229-90BE06E762E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44433" y="522186"/>
            <a:ext cx="241312" cy="241312"/>
          </a:xfrm>
          <a:prstGeom prst="rect">
            <a:avLst/>
          </a:prstGeom>
        </p:spPr>
      </p:pic>
      <p:pic>
        <p:nvPicPr>
          <p:cNvPr id="6" name="Immagine 5">
            <a:hlinkClick r:id="rId5"/>
            <a:extLst>
              <a:ext uri="{FF2B5EF4-FFF2-40B4-BE49-F238E27FC236}">
                <a16:creationId xmlns:a16="http://schemas.microsoft.com/office/drawing/2014/main" id="{4667D887-3C4C-8DF7-AD5B-0D326595E8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00448" y="522186"/>
            <a:ext cx="241312" cy="241312"/>
          </a:xfrm>
          <a:prstGeom prst="rect">
            <a:avLst/>
          </a:prstGeom>
        </p:spPr>
      </p:pic>
      <p:pic>
        <p:nvPicPr>
          <p:cNvPr id="7" name="Immagine 6">
            <a:hlinkClick r:id="rId7"/>
            <a:extLst>
              <a:ext uri="{FF2B5EF4-FFF2-40B4-BE49-F238E27FC236}">
                <a16:creationId xmlns:a16="http://schemas.microsoft.com/office/drawing/2014/main" id="{3087A144-F99E-E84B-41CD-79FB9DB0BDC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8554" y="522186"/>
            <a:ext cx="241312" cy="241312"/>
          </a:xfrm>
          <a:prstGeom prst="rect">
            <a:avLst/>
          </a:prstGeom>
        </p:spPr>
      </p:pic>
      <p:pic>
        <p:nvPicPr>
          <p:cNvPr id="8" name="Immagine 7">
            <a:hlinkClick r:id="rId9"/>
            <a:extLst>
              <a:ext uri="{FF2B5EF4-FFF2-40B4-BE49-F238E27FC236}">
                <a16:creationId xmlns:a16="http://schemas.microsoft.com/office/drawing/2014/main" id="{7C461048-E956-FB0C-7B8D-5FADE034A962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49501" y="522186"/>
            <a:ext cx="241312" cy="241312"/>
          </a:xfrm>
          <a:prstGeom prst="rect">
            <a:avLst/>
          </a:prstGeom>
        </p:spPr>
      </p:pic>
      <p:pic>
        <p:nvPicPr>
          <p:cNvPr id="12" name="Immagine 3">
            <a:extLst>
              <a:ext uri="{FF2B5EF4-FFF2-40B4-BE49-F238E27FC236}">
                <a16:creationId xmlns:a16="http://schemas.microsoft.com/office/drawing/2014/main" id="{CD3BCA47-388B-82ED-96D6-2D117D921EA6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9224374" y="5661141"/>
            <a:ext cx="2127367" cy="725806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30099CC1-3FD6-AC12-6ECE-5E01048FEB64}"/>
              </a:ext>
            </a:extLst>
          </p:cNvPr>
          <p:cNvSpPr txBox="1"/>
          <p:nvPr userDrawn="1"/>
        </p:nvSpPr>
        <p:spPr>
          <a:xfrm>
            <a:off x="846790" y="5668171"/>
            <a:ext cx="7936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>
                <a:solidFill>
                  <a:srgbClr val="064487"/>
                </a:solidFill>
              </a:rPr>
              <a:t>Elettricità Futura è la principale associazione delle imprese elettriche che operano nel settore dell’energia elettrica in Italia. Rappresenta e tutela produttori di energia elettrica da fonti rinnovabili e da fonti convenzionali, trader, distributori, venditori e fornitori di servizi, al fine di contribuire a creare le basi per un mercato elettrico efficiente e per rispondere alle sfide del futuro.</a:t>
            </a: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C52ECC3B-6073-29F8-BA8C-091C47FE1E77}"/>
              </a:ext>
            </a:extLst>
          </p:cNvPr>
          <p:cNvCxnSpPr>
            <a:cxnSpLocks/>
          </p:cNvCxnSpPr>
          <p:nvPr userDrawn="1"/>
        </p:nvCxnSpPr>
        <p:spPr>
          <a:xfrm>
            <a:off x="8956540" y="5715969"/>
            <a:ext cx="0" cy="652272"/>
          </a:xfrm>
          <a:prstGeom prst="line">
            <a:avLst/>
          </a:prstGeom>
          <a:ln w="19050" cap="rnd">
            <a:solidFill>
              <a:srgbClr val="00A7E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5268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. slide CONTENUTO RELATO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testo 13">
            <a:extLst>
              <a:ext uri="{FF2B5EF4-FFF2-40B4-BE49-F238E27FC236}">
                <a16:creationId xmlns:a16="http://schemas.microsoft.com/office/drawing/2014/main" id="{4100893E-DA7C-0A70-B0FB-9CAD49069AE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7675" y="2095500"/>
            <a:ext cx="10239375" cy="33105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rgbClr val="00A7E1"/>
              </a:buClr>
              <a:buFont typeface="Arial" panose="020B0604020202020204" pitchFamily="34" charset="0"/>
              <a:buNone/>
              <a:defRPr sz="1800"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Segnaposto testo 18">
            <a:extLst>
              <a:ext uri="{FF2B5EF4-FFF2-40B4-BE49-F238E27FC236}">
                <a16:creationId xmlns:a16="http://schemas.microsoft.com/office/drawing/2014/main" id="{31698888-AF99-48C6-7A88-8969AD164D8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7675" y="6264477"/>
            <a:ext cx="10239375" cy="209096"/>
          </a:xfrm>
          <a:prstGeom prst="rect">
            <a:avLst/>
          </a:prstGeom>
        </p:spPr>
        <p:txBody>
          <a:bodyPr t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1">
                <a:solidFill>
                  <a:srgbClr val="064487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Nome Cognome relatore</a:t>
            </a: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E9CCD33E-5F30-1160-FBC8-5241CA22FC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88951"/>
            <a:ext cx="6619875" cy="1168400"/>
          </a:xfrm>
          <a:prstGeom prst="rect">
            <a:avLst/>
          </a:prstGeom>
        </p:spPr>
        <p:txBody>
          <a:bodyPr/>
          <a:lstStyle>
            <a:lvl1pPr>
              <a:defRPr sz="2400" b="1"/>
            </a:lvl1pPr>
          </a:lstStyle>
          <a:p>
            <a:r>
              <a:rPr lang="it-IT"/>
              <a:t>Fare clic per inserire il titolo della slide</a:t>
            </a:r>
          </a:p>
        </p:txBody>
      </p:sp>
      <p:sp>
        <p:nvSpPr>
          <p:cNvPr id="5" name="Segnaposto testo 18">
            <a:extLst>
              <a:ext uri="{FF2B5EF4-FFF2-40B4-BE49-F238E27FC236}">
                <a16:creationId xmlns:a16="http://schemas.microsoft.com/office/drawing/2014/main" id="{833D1EA7-8EBA-028C-182E-04344EF2360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7675" y="5570378"/>
            <a:ext cx="10239375" cy="4572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rgbClr val="7F7F7F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Fare clic per inserire le fonti</a:t>
            </a:r>
          </a:p>
        </p:txBody>
      </p:sp>
      <p:sp>
        <p:nvSpPr>
          <p:cNvPr id="6" name="Segnaposto testo 18">
            <a:extLst>
              <a:ext uri="{FF2B5EF4-FFF2-40B4-BE49-F238E27FC236}">
                <a16:creationId xmlns:a16="http://schemas.microsoft.com/office/drawing/2014/main" id="{6AF4E4F9-EF39-2B5F-E113-49B2504E23B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9301" y="6514926"/>
            <a:ext cx="10239375" cy="106938"/>
          </a:xfrm>
          <a:prstGeom prst="rect">
            <a:avLst/>
          </a:prstGeom>
        </p:spPr>
        <p:txBody>
          <a:bodyPr t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>
                <a:solidFill>
                  <a:srgbClr val="064487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Job Title relatore</a:t>
            </a:r>
          </a:p>
        </p:txBody>
      </p:sp>
      <p:sp>
        <p:nvSpPr>
          <p:cNvPr id="8" name="Segnaposto numero diapositiva 3">
            <a:extLst>
              <a:ext uri="{FF2B5EF4-FFF2-40B4-BE49-F238E27FC236}">
                <a16:creationId xmlns:a16="http://schemas.microsoft.com/office/drawing/2014/main" id="{360A4340-478F-2348-28D8-BACD9EADB00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278011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200" b="0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0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184305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156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 slid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DF14EC35-87F7-70F1-67B6-6CD9B7DA81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5822" y="6048742"/>
            <a:ext cx="1080000" cy="561117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43F8BC72-C4C2-2776-8FE4-19CFF4BD782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687821" y="340995"/>
            <a:ext cx="1079555" cy="368318"/>
          </a:xfrm>
          <a:prstGeom prst="rect">
            <a:avLst/>
          </a:prstGeom>
        </p:spPr>
      </p:pic>
      <p:sp>
        <p:nvSpPr>
          <p:cNvPr id="5" name="Segnaposto numero diapositiva 3">
            <a:extLst>
              <a:ext uri="{FF2B5EF4-FFF2-40B4-BE49-F238E27FC236}">
                <a16:creationId xmlns:a16="http://schemas.microsoft.com/office/drawing/2014/main" id="{E77659B8-C1CD-CE62-7218-938332B05456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263637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600" b="1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6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730168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 slid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DF14EC35-87F7-70F1-67B6-6CD9B7DA81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5822" y="6048742"/>
            <a:ext cx="1080000" cy="561117"/>
          </a:xfrm>
          <a:prstGeom prst="rect">
            <a:avLst/>
          </a:prstGeom>
        </p:spPr>
      </p:pic>
      <p:sp>
        <p:nvSpPr>
          <p:cNvPr id="3" name="Segnaposto numero diapositiva 3">
            <a:extLst>
              <a:ext uri="{FF2B5EF4-FFF2-40B4-BE49-F238E27FC236}">
                <a16:creationId xmlns:a16="http://schemas.microsoft.com/office/drawing/2014/main" id="{99F93BC7-2F8D-043B-C8DB-26F096706EE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327435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000" b="0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0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3F8BC72-C4C2-2776-8FE4-19CFF4BD782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687821" y="340995"/>
            <a:ext cx="1079555" cy="368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0168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 slid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43F8BC72-C4C2-2776-8FE4-19CFF4BD78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687821" y="340995"/>
            <a:ext cx="1079555" cy="368318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CBF751B1-8A37-E919-0F37-99A6F617A86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5822" y="6048742"/>
            <a:ext cx="1080000" cy="561117"/>
          </a:xfrm>
          <a:prstGeom prst="rect">
            <a:avLst/>
          </a:prstGeom>
        </p:spPr>
      </p:pic>
      <p:sp>
        <p:nvSpPr>
          <p:cNvPr id="6" name="Segnaposto numero diapositiva 3">
            <a:extLst>
              <a:ext uri="{FF2B5EF4-FFF2-40B4-BE49-F238E27FC236}">
                <a16:creationId xmlns:a16="http://schemas.microsoft.com/office/drawing/2014/main" id="{6113BAC7-3060-E0ED-D495-6E8DC2E8D3F7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295536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600" b="1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6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730168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 slid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DF14EC35-87F7-70F1-67B6-6CD9B7DA81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5822" y="6048742"/>
            <a:ext cx="1080000" cy="561117"/>
          </a:xfrm>
          <a:prstGeom prst="rect">
            <a:avLst/>
          </a:prstGeom>
        </p:spPr>
      </p:pic>
      <p:sp>
        <p:nvSpPr>
          <p:cNvPr id="3" name="Segnaposto numero diapositiva 3">
            <a:extLst>
              <a:ext uri="{FF2B5EF4-FFF2-40B4-BE49-F238E27FC236}">
                <a16:creationId xmlns:a16="http://schemas.microsoft.com/office/drawing/2014/main" id="{99F93BC7-2F8D-043B-C8DB-26F096706EE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263637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200" b="1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2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3F8BC72-C4C2-2776-8FE4-19CFF4BD782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687821" y="340995"/>
            <a:ext cx="1079555" cy="368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6745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. slide CONTENUTO RELATO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magine 23">
            <a:extLst>
              <a:ext uri="{FF2B5EF4-FFF2-40B4-BE49-F238E27FC236}">
                <a16:creationId xmlns:a16="http://schemas.microsoft.com/office/drawing/2014/main" id="{8EDD3529-9E70-DE3F-99CD-7060351D3C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56392" y="6159579"/>
            <a:ext cx="1080000" cy="561117"/>
          </a:xfrm>
          <a:prstGeom prst="rect">
            <a:avLst/>
          </a:prstGeom>
        </p:spPr>
      </p:pic>
      <p:sp>
        <p:nvSpPr>
          <p:cNvPr id="3" name="Segnaposto numero diapositiva 3">
            <a:extLst>
              <a:ext uri="{FF2B5EF4-FFF2-40B4-BE49-F238E27FC236}">
                <a16:creationId xmlns:a16="http://schemas.microsoft.com/office/drawing/2014/main" id="{99F93BC7-2F8D-043B-C8DB-26F096706EE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327435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000" b="0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0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0" name="Segnaposto testo 13">
            <a:extLst>
              <a:ext uri="{FF2B5EF4-FFF2-40B4-BE49-F238E27FC236}">
                <a16:creationId xmlns:a16="http://schemas.microsoft.com/office/drawing/2014/main" id="{4100893E-DA7C-0A70-B0FB-9CAD49069AE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7675" y="2095500"/>
            <a:ext cx="10239375" cy="33105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rgbClr val="00A7E1"/>
              </a:buClr>
              <a:buFont typeface="Arial" panose="020B0604020202020204" pitchFamily="34" charset="0"/>
              <a:buNone/>
              <a:defRPr sz="1800"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Segnaposto testo 18">
            <a:extLst>
              <a:ext uri="{FF2B5EF4-FFF2-40B4-BE49-F238E27FC236}">
                <a16:creationId xmlns:a16="http://schemas.microsoft.com/office/drawing/2014/main" id="{31698888-AF99-48C6-7A88-8969AD164D8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7675" y="6264477"/>
            <a:ext cx="10239375" cy="209096"/>
          </a:xfrm>
          <a:prstGeom prst="rect">
            <a:avLst/>
          </a:prstGeom>
        </p:spPr>
        <p:txBody>
          <a:bodyPr t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1">
                <a:solidFill>
                  <a:srgbClr val="064487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Nome Cognome relatore</a:t>
            </a: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E9CCD33E-5F30-1160-FBC8-5241CA22FC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88951"/>
            <a:ext cx="6619875" cy="1168400"/>
          </a:xfrm>
          <a:prstGeom prst="rect">
            <a:avLst/>
          </a:prstGeom>
        </p:spPr>
        <p:txBody>
          <a:bodyPr/>
          <a:lstStyle>
            <a:lvl1pPr>
              <a:defRPr sz="2400" b="1"/>
            </a:lvl1pPr>
          </a:lstStyle>
          <a:p>
            <a:r>
              <a:rPr lang="it-IT"/>
              <a:t>Fare clic per inserire il titolo della slide</a:t>
            </a:r>
          </a:p>
        </p:txBody>
      </p:sp>
      <p:sp>
        <p:nvSpPr>
          <p:cNvPr id="5" name="Segnaposto testo 18">
            <a:extLst>
              <a:ext uri="{FF2B5EF4-FFF2-40B4-BE49-F238E27FC236}">
                <a16:creationId xmlns:a16="http://schemas.microsoft.com/office/drawing/2014/main" id="{833D1EA7-8EBA-028C-182E-04344EF2360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7675" y="5570378"/>
            <a:ext cx="10239375" cy="4572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rgbClr val="7F7F7F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Fare clic per inserire le fonti</a:t>
            </a:r>
          </a:p>
        </p:txBody>
      </p:sp>
      <p:sp>
        <p:nvSpPr>
          <p:cNvPr id="6" name="Segnaposto testo 18">
            <a:extLst>
              <a:ext uri="{FF2B5EF4-FFF2-40B4-BE49-F238E27FC236}">
                <a16:creationId xmlns:a16="http://schemas.microsoft.com/office/drawing/2014/main" id="{6AF4E4F9-EF39-2B5F-E113-49B2504E23B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9301" y="6484782"/>
            <a:ext cx="10239375" cy="106938"/>
          </a:xfrm>
          <a:prstGeom prst="rect">
            <a:avLst/>
          </a:prstGeom>
        </p:spPr>
        <p:txBody>
          <a:bodyPr t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>
                <a:solidFill>
                  <a:srgbClr val="064487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Job Title relatore</a:t>
            </a:r>
          </a:p>
        </p:txBody>
      </p:sp>
      <p:pic>
        <p:nvPicPr>
          <p:cNvPr id="2" name="Immagine 3">
            <a:extLst>
              <a:ext uri="{FF2B5EF4-FFF2-40B4-BE49-F238E27FC236}">
                <a16:creationId xmlns:a16="http://schemas.microsoft.com/office/drawing/2014/main" id="{DECDF0AF-9C9F-19F4-901F-4B4B3FD7142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687821" y="340995"/>
            <a:ext cx="1079555" cy="368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3955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156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. slide CONTENUTO RELATO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magine 23">
            <a:extLst>
              <a:ext uri="{FF2B5EF4-FFF2-40B4-BE49-F238E27FC236}">
                <a16:creationId xmlns:a16="http://schemas.microsoft.com/office/drawing/2014/main" id="{8EDD3529-9E70-DE3F-99CD-7060351D3C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56392" y="6159579"/>
            <a:ext cx="1080000" cy="561117"/>
          </a:xfrm>
          <a:prstGeom prst="rect">
            <a:avLst/>
          </a:prstGeom>
        </p:spPr>
      </p:pic>
      <p:sp>
        <p:nvSpPr>
          <p:cNvPr id="3" name="Segnaposto numero diapositiva 3">
            <a:extLst>
              <a:ext uri="{FF2B5EF4-FFF2-40B4-BE49-F238E27FC236}">
                <a16:creationId xmlns:a16="http://schemas.microsoft.com/office/drawing/2014/main" id="{99F93BC7-2F8D-043B-C8DB-26F096706EE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327435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000" b="0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0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0" name="Segnaposto testo 13">
            <a:extLst>
              <a:ext uri="{FF2B5EF4-FFF2-40B4-BE49-F238E27FC236}">
                <a16:creationId xmlns:a16="http://schemas.microsoft.com/office/drawing/2014/main" id="{4100893E-DA7C-0A70-B0FB-9CAD49069AE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7675" y="2095500"/>
            <a:ext cx="10239375" cy="33105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rgbClr val="00A7E1"/>
              </a:buClr>
              <a:buFont typeface="Arial" panose="020B0604020202020204" pitchFamily="34" charset="0"/>
              <a:buNone/>
              <a:defRPr sz="1800"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Segnaposto testo 18">
            <a:extLst>
              <a:ext uri="{FF2B5EF4-FFF2-40B4-BE49-F238E27FC236}">
                <a16:creationId xmlns:a16="http://schemas.microsoft.com/office/drawing/2014/main" id="{31698888-AF99-48C6-7A88-8969AD164D8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7675" y="6264477"/>
            <a:ext cx="10239375" cy="209096"/>
          </a:xfrm>
          <a:prstGeom prst="rect">
            <a:avLst/>
          </a:prstGeom>
        </p:spPr>
        <p:txBody>
          <a:bodyPr t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1">
                <a:solidFill>
                  <a:srgbClr val="064487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Nome Cognome relatore</a:t>
            </a: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E9CCD33E-5F30-1160-FBC8-5241CA22FC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88951"/>
            <a:ext cx="6619875" cy="1168400"/>
          </a:xfrm>
          <a:prstGeom prst="rect">
            <a:avLst/>
          </a:prstGeom>
        </p:spPr>
        <p:txBody>
          <a:bodyPr/>
          <a:lstStyle>
            <a:lvl1pPr>
              <a:defRPr sz="2400" b="1"/>
            </a:lvl1pPr>
          </a:lstStyle>
          <a:p>
            <a:r>
              <a:rPr lang="it-IT"/>
              <a:t>Fare clic per inserire il titolo della slide</a:t>
            </a:r>
          </a:p>
        </p:txBody>
      </p:sp>
      <p:sp>
        <p:nvSpPr>
          <p:cNvPr id="5" name="Segnaposto testo 18">
            <a:extLst>
              <a:ext uri="{FF2B5EF4-FFF2-40B4-BE49-F238E27FC236}">
                <a16:creationId xmlns:a16="http://schemas.microsoft.com/office/drawing/2014/main" id="{833D1EA7-8EBA-028C-182E-04344EF2360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7675" y="5570378"/>
            <a:ext cx="10239375" cy="4572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rgbClr val="7F7F7F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Fare clic per inserire le fonti</a:t>
            </a:r>
          </a:p>
        </p:txBody>
      </p:sp>
      <p:sp>
        <p:nvSpPr>
          <p:cNvPr id="6" name="Segnaposto testo 18">
            <a:extLst>
              <a:ext uri="{FF2B5EF4-FFF2-40B4-BE49-F238E27FC236}">
                <a16:creationId xmlns:a16="http://schemas.microsoft.com/office/drawing/2014/main" id="{6AF4E4F9-EF39-2B5F-E113-49B2504E23B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9301" y="6484782"/>
            <a:ext cx="10239375" cy="106938"/>
          </a:xfrm>
          <a:prstGeom prst="rect">
            <a:avLst/>
          </a:prstGeom>
        </p:spPr>
        <p:txBody>
          <a:bodyPr t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>
                <a:solidFill>
                  <a:srgbClr val="064487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Job Title relatore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38DFB2B2-2972-8503-2934-B55E046BC55F}"/>
              </a:ext>
            </a:extLst>
          </p:cNvPr>
          <p:cNvGrpSpPr/>
          <p:nvPr userDrawn="1"/>
        </p:nvGrpSpPr>
        <p:grpSpPr>
          <a:xfrm>
            <a:off x="8090083" y="331593"/>
            <a:ext cx="3677294" cy="381840"/>
            <a:chOff x="897498" y="5643332"/>
            <a:chExt cx="6036757" cy="626840"/>
          </a:xfrm>
        </p:grpSpPr>
        <p:pic>
          <p:nvPicPr>
            <p:cNvPr id="14" name="Elemento grafico 13">
              <a:extLst>
                <a:ext uri="{FF2B5EF4-FFF2-40B4-BE49-F238E27FC236}">
                  <a16:creationId xmlns:a16="http://schemas.microsoft.com/office/drawing/2014/main" id="{3B657D7A-269D-A7A1-7798-A468FC5DD3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7498" y="5679815"/>
              <a:ext cx="1600084" cy="553875"/>
            </a:xfrm>
            <a:prstGeom prst="rect">
              <a:avLst/>
            </a:prstGeom>
          </p:spPr>
        </p:pic>
        <p:pic>
          <p:nvPicPr>
            <p:cNvPr id="15" name="Elemento grafico 14">
              <a:extLst>
                <a:ext uri="{FF2B5EF4-FFF2-40B4-BE49-F238E27FC236}">
                  <a16:creationId xmlns:a16="http://schemas.microsoft.com/office/drawing/2014/main" id="{B118F785-8873-F7D9-A017-BFA6E69B1FE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3075215" y="5643332"/>
              <a:ext cx="1300989" cy="626840"/>
            </a:xfrm>
            <a:prstGeom prst="rect">
              <a:avLst/>
            </a:prstGeom>
          </p:spPr>
        </p:pic>
        <p:pic>
          <p:nvPicPr>
            <p:cNvPr id="16" name="Elemento grafico 15">
              <a:extLst>
                <a:ext uri="{FF2B5EF4-FFF2-40B4-BE49-F238E27FC236}">
                  <a16:creationId xmlns:a16="http://schemas.microsoft.com/office/drawing/2014/main" id="{3CEBA829-52A2-7F37-6630-FC64AEDF65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953838" y="5692697"/>
              <a:ext cx="1980417" cy="52811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479276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156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. slide TITOLO RELATO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egnaposto testo 25">
            <a:extLst>
              <a:ext uri="{FF2B5EF4-FFF2-40B4-BE49-F238E27FC236}">
                <a16:creationId xmlns:a16="http://schemas.microsoft.com/office/drawing/2014/main" id="{BA175BD9-DFC2-3258-CF4D-DA9E0A130C6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1845" y="2974404"/>
            <a:ext cx="5511419" cy="6710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1800"/>
            </a:lvl1pPr>
            <a:lvl2pPr marL="457200" indent="0">
              <a:lnSpc>
                <a:spcPct val="100000"/>
              </a:lnSpc>
              <a:buFontTx/>
              <a:buNone/>
              <a:defRPr sz="1800"/>
            </a:lvl2pPr>
            <a:lvl3pPr marL="914400" indent="0">
              <a:lnSpc>
                <a:spcPct val="100000"/>
              </a:lnSpc>
              <a:buFontTx/>
              <a:buNone/>
              <a:defRPr sz="1800"/>
            </a:lvl3pPr>
            <a:lvl4pPr marL="1371600" indent="0">
              <a:lnSpc>
                <a:spcPct val="100000"/>
              </a:lnSpc>
              <a:buFontTx/>
              <a:buNone/>
              <a:defRPr sz="1800"/>
            </a:lvl4pPr>
            <a:lvl5pPr marL="1828800" indent="0">
              <a:lnSpc>
                <a:spcPct val="100000"/>
              </a:lnSpc>
              <a:buFontTx/>
              <a:buNone/>
              <a:defRPr sz="1800"/>
            </a:lvl5pPr>
          </a:lstStyle>
          <a:p>
            <a:pPr lvl="0"/>
            <a:r>
              <a:rPr lang="it-IT" err="1"/>
              <a:t>Lorem</a:t>
            </a:r>
            <a:r>
              <a:rPr lang="it-IT"/>
              <a:t> </a:t>
            </a:r>
            <a:r>
              <a:rPr lang="it-IT" err="1"/>
              <a:t>ipsum</a:t>
            </a:r>
            <a:r>
              <a:rPr lang="it-IT"/>
              <a:t> dolor </a:t>
            </a:r>
            <a:r>
              <a:rPr lang="it-IT" err="1"/>
              <a:t>sit</a:t>
            </a:r>
            <a:r>
              <a:rPr lang="it-IT"/>
              <a:t> </a:t>
            </a:r>
            <a:r>
              <a:rPr lang="it-IT" err="1"/>
              <a:t>amet</a:t>
            </a:r>
            <a:r>
              <a:rPr lang="it-IT"/>
              <a:t>, </a:t>
            </a:r>
            <a:r>
              <a:rPr lang="it-IT" err="1"/>
              <a:t>consectetur</a:t>
            </a:r>
            <a:r>
              <a:rPr lang="it-IT"/>
              <a:t> </a:t>
            </a:r>
            <a:r>
              <a:rPr lang="it-IT" err="1"/>
              <a:t>adipisci</a:t>
            </a:r>
            <a:r>
              <a:rPr lang="it-IT"/>
              <a:t> </a:t>
            </a:r>
            <a:r>
              <a:rPr lang="it-IT" err="1"/>
              <a:t>elit</a:t>
            </a:r>
            <a:r>
              <a:rPr lang="it-IT"/>
              <a:t>, sed do </a:t>
            </a:r>
            <a:r>
              <a:rPr lang="it-IT" err="1"/>
              <a:t>eiusmod</a:t>
            </a:r>
            <a:r>
              <a:rPr lang="it-IT"/>
              <a:t> tempo </a:t>
            </a:r>
            <a:r>
              <a:rPr lang="it-IT" err="1"/>
              <a:t>incidunt</a:t>
            </a:r>
            <a:endParaRPr lang="it-IT"/>
          </a:p>
        </p:txBody>
      </p:sp>
      <p:pic>
        <p:nvPicPr>
          <p:cNvPr id="12" name="Elemento grafico 11">
            <a:extLst>
              <a:ext uri="{FF2B5EF4-FFF2-40B4-BE49-F238E27FC236}">
                <a16:creationId xmlns:a16="http://schemas.microsoft.com/office/drawing/2014/main" id="{5CA18CEB-1BE3-B7CD-D9D3-D16F97E607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4337" y="4799656"/>
            <a:ext cx="10671360" cy="1587691"/>
          </a:xfrm>
          <a:prstGeom prst="rect">
            <a:avLst/>
          </a:prstGeom>
        </p:spPr>
      </p:pic>
      <p:pic>
        <p:nvPicPr>
          <p:cNvPr id="4" name="Immagine 3">
            <a:hlinkClick r:id="rId4"/>
            <a:extLst>
              <a:ext uri="{FF2B5EF4-FFF2-40B4-BE49-F238E27FC236}">
                <a16:creationId xmlns:a16="http://schemas.microsoft.com/office/drawing/2014/main" id="{C390E429-5F48-E27F-CCCA-4977DC57949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44433" y="522186"/>
            <a:ext cx="241312" cy="241312"/>
          </a:xfrm>
          <a:prstGeom prst="rect">
            <a:avLst/>
          </a:prstGeom>
        </p:spPr>
      </p:pic>
      <p:pic>
        <p:nvPicPr>
          <p:cNvPr id="9" name="Immagine 8">
            <a:hlinkClick r:id="rId6"/>
            <a:extLst>
              <a:ext uri="{FF2B5EF4-FFF2-40B4-BE49-F238E27FC236}">
                <a16:creationId xmlns:a16="http://schemas.microsoft.com/office/drawing/2014/main" id="{8EB9AFD0-77AF-F25B-FE21-3B866CB15C8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00448" y="522186"/>
            <a:ext cx="241312" cy="241312"/>
          </a:xfrm>
          <a:prstGeom prst="rect">
            <a:avLst/>
          </a:prstGeom>
        </p:spPr>
      </p:pic>
      <p:pic>
        <p:nvPicPr>
          <p:cNvPr id="10" name="Immagine 9">
            <a:hlinkClick r:id="rId8"/>
            <a:extLst>
              <a:ext uri="{FF2B5EF4-FFF2-40B4-BE49-F238E27FC236}">
                <a16:creationId xmlns:a16="http://schemas.microsoft.com/office/drawing/2014/main" id="{243033E8-9DFB-67B9-9486-D54606439A85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8554" y="522186"/>
            <a:ext cx="241312" cy="241312"/>
          </a:xfrm>
          <a:prstGeom prst="rect">
            <a:avLst/>
          </a:prstGeom>
        </p:spPr>
      </p:pic>
      <p:pic>
        <p:nvPicPr>
          <p:cNvPr id="11" name="Immagine 10">
            <a:hlinkClick r:id="rId10"/>
            <a:extLst>
              <a:ext uri="{FF2B5EF4-FFF2-40B4-BE49-F238E27FC236}">
                <a16:creationId xmlns:a16="http://schemas.microsoft.com/office/drawing/2014/main" id="{6041B468-DC4A-EAC1-E7A7-B79802D678D0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49501" y="522186"/>
            <a:ext cx="241312" cy="241312"/>
          </a:xfrm>
          <a:prstGeom prst="rect">
            <a:avLst/>
          </a:prstGeom>
        </p:spPr>
      </p:pic>
      <p:sp>
        <p:nvSpPr>
          <p:cNvPr id="7" name="Titolo 12">
            <a:extLst>
              <a:ext uri="{FF2B5EF4-FFF2-40B4-BE49-F238E27FC236}">
                <a16:creationId xmlns:a16="http://schemas.microsoft.com/office/drawing/2014/main" id="{778BC711-A5C0-FB3B-971A-BDF4EFACFA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6384" y="2208294"/>
            <a:ext cx="7205472" cy="559561"/>
          </a:xfrm>
          <a:prstGeom prst="rect">
            <a:avLst/>
          </a:prstGeom>
        </p:spPr>
        <p:txBody>
          <a:bodyPr/>
          <a:lstStyle>
            <a:lvl1pPr>
              <a:defRPr lang="it-IT" sz="4200" b="1" kern="1200" dirty="0">
                <a:solidFill>
                  <a:srgbClr val="006CB4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/>
              <a:t>Titolo della presentazione</a:t>
            </a:r>
          </a:p>
        </p:txBody>
      </p:sp>
      <p:sp>
        <p:nvSpPr>
          <p:cNvPr id="29" name="Segnaposto testo 27">
            <a:extLst>
              <a:ext uri="{FF2B5EF4-FFF2-40B4-BE49-F238E27FC236}">
                <a16:creationId xmlns:a16="http://schemas.microsoft.com/office/drawing/2014/main" id="{E7828FB6-3E4E-1292-2428-BE782684F26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6736" y="3961829"/>
            <a:ext cx="3822319" cy="26828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/>
            </a:lvl1pPr>
            <a:lvl2pPr marL="457200" indent="0">
              <a:buFontTx/>
              <a:buNone/>
              <a:defRPr sz="1500"/>
            </a:lvl2pPr>
            <a:lvl3pPr marL="914400" indent="0">
              <a:buFontTx/>
              <a:buNone/>
              <a:defRPr sz="1500"/>
            </a:lvl3pPr>
            <a:lvl4pPr marL="1371600" indent="0">
              <a:buFontTx/>
              <a:buNone/>
              <a:defRPr sz="1500"/>
            </a:lvl4pPr>
            <a:lvl5pPr marL="1828800" indent="0">
              <a:buFontTx/>
              <a:buNone/>
              <a:defRPr sz="1500"/>
            </a:lvl5pPr>
          </a:lstStyle>
          <a:p>
            <a:pPr lvl="0"/>
            <a:r>
              <a:rPr lang="it-IT"/>
              <a:t>Roma, xx mese 0000</a:t>
            </a:r>
          </a:p>
        </p:txBody>
      </p:sp>
    </p:spTree>
    <p:extLst>
      <p:ext uri="{BB962C8B-B14F-4D97-AF65-F5344CB8AC3E}">
        <p14:creationId xmlns:p14="http://schemas.microsoft.com/office/powerpoint/2010/main" val="30238374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egnaposto testo 25">
            <a:extLst>
              <a:ext uri="{FF2B5EF4-FFF2-40B4-BE49-F238E27FC236}">
                <a16:creationId xmlns:a16="http://schemas.microsoft.com/office/drawing/2014/main" id="{BA175BD9-DFC2-3258-CF4D-DA9E0A130C6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1845" y="2712276"/>
            <a:ext cx="5511419" cy="6710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1800">
                <a:solidFill>
                  <a:srgbClr val="064487"/>
                </a:solidFill>
              </a:defRPr>
            </a:lvl1pPr>
            <a:lvl2pPr marL="457200" indent="0">
              <a:lnSpc>
                <a:spcPct val="100000"/>
              </a:lnSpc>
              <a:buFontTx/>
              <a:buNone/>
              <a:defRPr sz="1800"/>
            </a:lvl2pPr>
            <a:lvl3pPr marL="914400" indent="0">
              <a:lnSpc>
                <a:spcPct val="100000"/>
              </a:lnSpc>
              <a:buFontTx/>
              <a:buNone/>
              <a:defRPr sz="1800"/>
            </a:lvl3pPr>
            <a:lvl4pPr marL="1371600" indent="0">
              <a:lnSpc>
                <a:spcPct val="100000"/>
              </a:lnSpc>
              <a:buFontTx/>
              <a:buNone/>
              <a:defRPr sz="1800"/>
            </a:lvl4pPr>
            <a:lvl5pPr marL="1828800" indent="0">
              <a:lnSpc>
                <a:spcPct val="100000"/>
              </a:lnSpc>
              <a:buFontTx/>
              <a:buNone/>
              <a:defRPr sz="1800"/>
            </a:lvl5pPr>
          </a:lstStyle>
          <a:p>
            <a:pPr lvl="0"/>
            <a:r>
              <a:rPr lang="it-IT" err="1"/>
              <a:t>Lorem</a:t>
            </a:r>
            <a:r>
              <a:rPr lang="it-IT"/>
              <a:t> </a:t>
            </a:r>
            <a:r>
              <a:rPr lang="it-IT" err="1"/>
              <a:t>ipsum</a:t>
            </a:r>
            <a:r>
              <a:rPr lang="it-IT"/>
              <a:t> dolor </a:t>
            </a:r>
            <a:r>
              <a:rPr lang="it-IT" err="1"/>
              <a:t>sit</a:t>
            </a:r>
            <a:r>
              <a:rPr lang="it-IT"/>
              <a:t> </a:t>
            </a:r>
            <a:r>
              <a:rPr lang="it-IT" err="1"/>
              <a:t>amet</a:t>
            </a:r>
            <a:r>
              <a:rPr lang="it-IT"/>
              <a:t>, </a:t>
            </a:r>
            <a:r>
              <a:rPr lang="it-IT" err="1"/>
              <a:t>consectetur</a:t>
            </a:r>
            <a:r>
              <a:rPr lang="it-IT"/>
              <a:t> </a:t>
            </a:r>
            <a:r>
              <a:rPr lang="it-IT" err="1"/>
              <a:t>adipisci</a:t>
            </a:r>
            <a:r>
              <a:rPr lang="it-IT"/>
              <a:t> </a:t>
            </a:r>
            <a:r>
              <a:rPr lang="it-IT" err="1"/>
              <a:t>elit</a:t>
            </a:r>
            <a:r>
              <a:rPr lang="it-IT"/>
              <a:t>, sed do </a:t>
            </a:r>
            <a:r>
              <a:rPr lang="it-IT" err="1"/>
              <a:t>eiusmod</a:t>
            </a:r>
            <a:r>
              <a:rPr lang="it-IT"/>
              <a:t> tempo </a:t>
            </a:r>
            <a:r>
              <a:rPr lang="it-IT" err="1"/>
              <a:t>incidunt</a:t>
            </a:r>
            <a:endParaRPr lang="it-IT"/>
          </a:p>
        </p:txBody>
      </p:sp>
      <p:pic>
        <p:nvPicPr>
          <p:cNvPr id="12" name="Elemento grafico 11">
            <a:extLst>
              <a:ext uri="{FF2B5EF4-FFF2-40B4-BE49-F238E27FC236}">
                <a16:creationId xmlns:a16="http://schemas.microsoft.com/office/drawing/2014/main" id="{5CA18CEB-1BE3-B7CD-D9D3-D16F97E607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4337" y="4799656"/>
            <a:ext cx="10671360" cy="1587691"/>
          </a:xfrm>
          <a:prstGeom prst="rect">
            <a:avLst/>
          </a:prstGeom>
        </p:spPr>
      </p:pic>
      <p:pic>
        <p:nvPicPr>
          <p:cNvPr id="4" name="Immagine 3">
            <a:hlinkClick r:id="rId4"/>
            <a:extLst>
              <a:ext uri="{FF2B5EF4-FFF2-40B4-BE49-F238E27FC236}">
                <a16:creationId xmlns:a16="http://schemas.microsoft.com/office/drawing/2014/main" id="{C390E429-5F48-E27F-CCCA-4977DC57949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44433" y="522186"/>
            <a:ext cx="241312" cy="241312"/>
          </a:xfrm>
          <a:prstGeom prst="rect">
            <a:avLst/>
          </a:prstGeom>
        </p:spPr>
      </p:pic>
      <p:pic>
        <p:nvPicPr>
          <p:cNvPr id="9" name="Immagine 8">
            <a:hlinkClick r:id="rId6"/>
            <a:extLst>
              <a:ext uri="{FF2B5EF4-FFF2-40B4-BE49-F238E27FC236}">
                <a16:creationId xmlns:a16="http://schemas.microsoft.com/office/drawing/2014/main" id="{8EB9AFD0-77AF-F25B-FE21-3B866CB15C8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00448" y="522186"/>
            <a:ext cx="241312" cy="241312"/>
          </a:xfrm>
          <a:prstGeom prst="rect">
            <a:avLst/>
          </a:prstGeom>
        </p:spPr>
      </p:pic>
      <p:pic>
        <p:nvPicPr>
          <p:cNvPr id="10" name="Immagine 9">
            <a:hlinkClick r:id="rId8"/>
            <a:extLst>
              <a:ext uri="{FF2B5EF4-FFF2-40B4-BE49-F238E27FC236}">
                <a16:creationId xmlns:a16="http://schemas.microsoft.com/office/drawing/2014/main" id="{243033E8-9DFB-67B9-9486-D54606439A85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8554" y="522186"/>
            <a:ext cx="241312" cy="241312"/>
          </a:xfrm>
          <a:prstGeom prst="rect">
            <a:avLst/>
          </a:prstGeom>
        </p:spPr>
      </p:pic>
      <p:pic>
        <p:nvPicPr>
          <p:cNvPr id="11" name="Immagine 10">
            <a:hlinkClick r:id="rId10"/>
            <a:extLst>
              <a:ext uri="{FF2B5EF4-FFF2-40B4-BE49-F238E27FC236}">
                <a16:creationId xmlns:a16="http://schemas.microsoft.com/office/drawing/2014/main" id="{6041B468-DC4A-EAC1-E7A7-B79802D678D0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49501" y="522186"/>
            <a:ext cx="241312" cy="241312"/>
          </a:xfrm>
          <a:prstGeom prst="rect">
            <a:avLst/>
          </a:prstGeom>
        </p:spPr>
      </p:pic>
      <p:sp>
        <p:nvSpPr>
          <p:cNvPr id="7" name="Titolo 12">
            <a:extLst>
              <a:ext uri="{FF2B5EF4-FFF2-40B4-BE49-F238E27FC236}">
                <a16:creationId xmlns:a16="http://schemas.microsoft.com/office/drawing/2014/main" id="{778BC711-A5C0-FB3B-971A-BDF4EFACFA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6384" y="1946166"/>
            <a:ext cx="7205472" cy="559561"/>
          </a:xfrm>
          <a:prstGeom prst="rect">
            <a:avLst/>
          </a:prstGeom>
        </p:spPr>
        <p:txBody>
          <a:bodyPr/>
          <a:lstStyle>
            <a:lvl1pPr>
              <a:defRPr lang="it-IT" sz="4200" b="1" kern="1200" dirty="0">
                <a:solidFill>
                  <a:srgbClr val="006CB4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/>
              <a:t>Titolo della presentazione</a:t>
            </a:r>
          </a:p>
        </p:txBody>
      </p:sp>
      <p:sp>
        <p:nvSpPr>
          <p:cNvPr id="29" name="Segnaposto testo 27">
            <a:extLst>
              <a:ext uri="{FF2B5EF4-FFF2-40B4-BE49-F238E27FC236}">
                <a16:creationId xmlns:a16="http://schemas.microsoft.com/office/drawing/2014/main" id="{E7828FB6-3E4E-1292-2428-BE782684F26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6736" y="3699701"/>
            <a:ext cx="3822319" cy="26828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/>
            </a:lvl1pPr>
            <a:lvl2pPr marL="457200" indent="0">
              <a:buFontTx/>
              <a:buNone/>
              <a:defRPr sz="1500"/>
            </a:lvl2pPr>
            <a:lvl3pPr marL="914400" indent="0">
              <a:buFontTx/>
              <a:buNone/>
              <a:defRPr sz="1500"/>
            </a:lvl3pPr>
            <a:lvl4pPr marL="1371600" indent="0">
              <a:buFontTx/>
              <a:buNone/>
              <a:defRPr sz="1500"/>
            </a:lvl4pPr>
            <a:lvl5pPr marL="1828800" indent="0">
              <a:buFontTx/>
              <a:buNone/>
              <a:defRPr sz="1500"/>
            </a:lvl5pPr>
          </a:lstStyle>
          <a:p>
            <a:pPr lvl="0"/>
            <a:r>
              <a:rPr lang="it-IT"/>
              <a:t>Roma, xx mese 0000</a:t>
            </a:r>
          </a:p>
        </p:txBody>
      </p:sp>
    </p:spTree>
    <p:extLst>
      <p:ext uri="{BB962C8B-B14F-4D97-AF65-F5344CB8AC3E}">
        <p14:creationId xmlns:p14="http://schemas.microsoft.com/office/powerpoint/2010/main" val="33299580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 slid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DF14EC35-87F7-70F1-67B6-6CD9B7DA81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5822" y="6048742"/>
            <a:ext cx="1080000" cy="561117"/>
          </a:xfrm>
          <a:prstGeom prst="rect">
            <a:avLst/>
          </a:prstGeom>
        </p:spPr>
      </p:pic>
      <p:sp>
        <p:nvSpPr>
          <p:cNvPr id="3" name="Segnaposto numero diapositiva 3">
            <a:extLst>
              <a:ext uri="{FF2B5EF4-FFF2-40B4-BE49-F238E27FC236}">
                <a16:creationId xmlns:a16="http://schemas.microsoft.com/office/drawing/2014/main" id="{99F93BC7-2F8D-043B-C8DB-26F096706EE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263637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600" b="1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6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3F8BC72-C4C2-2776-8FE4-19CFF4BD782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687821" y="340995"/>
            <a:ext cx="1079555" cy="368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105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4. slide CONTENUTO RELATO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magine 23">
            <a:extLst>
              <a:ext uri="{FF2B5EF4-FFF2-40B4-BE49-F238E27FC236}">
                <a16:creationId xmlns:a16="http://schemas.microsoft.com/office/drawing/2014/main" id="{8EDD3529-9E70-DE3F-99CD-7060351D3C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56392" y="6159579"/>
            <a:ext cx="1080000" cy="561117"/>
          </a:xfrm>
          <a:prstGeom prst="rect">
            <a:avLst/>
          </a:prstGeom>
        </p:spPr>
      </p:pic>
      <p:sp>
        <p:nvSpPr>
          <p:cNvPr id="3" name="Segnaposto numero diapositiva 3">
            <a:extLst>
              <a:ext uri="{FF2B5EF4-FFF2-40B4-BE49-F238E27FC236}">
                <a16:creationId xmlns:a16="http://schemas.microsoft.com/office/drawing/2014/main" id="{99F93BC7-2F8D-043B-C8DB-26F096706EE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327435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000" b="0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0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3F8BC72-C4C2-2776-8FE4-19CFF4BD782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687821" y="340995"/>
            <a:ext cx="1079555" cy="368318"/>
          </a:xfrm>
          <a:prstGeom prst="rect">
            <a:avLst/>
          </a:prstGeom>
        </p:spPr>
      </p:pic>
      <p:sp>
        <p:nvSpPr>
          <p:cNvPr id="10" name="Segnaposto testo 13">
            <a:extLst>
              <a:ext uri="{FF2B5EF4-FFF2-40B4-BE49-F238E27FC236}">
                <a16:creationId xmlns:a16="http://schemas.microsoft.com/office/drawing/2014/main" id="{4100893E-DA7C-0A70-B0FB-9CAD49069AE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7675" y="2095500"/>
            <a:ext cx="10239375" cy="33105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rgbClr val="00A7E1"/>
              </a:buClr>
              <a:buFont typeface="Arial" panose="020B0604020202020204" pitchFamily="34" charset="0"/>
              <a:buNone/>
              <a:defRPr sz="1800"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Segnaposto testo 18">
            <a:extLst>
              <a:ext uri="{FF2B5EF4-FFF2-40B4-BE49-F238E27FC236}">
                <a16:creationId xmlns:a16="http://schemas.microsoft.com/office/drawing/2014/main" id="{31698888-AF99-48C6-7A88-8969AD164D8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7675" y="6264477"/>
            <a:ext cx="10239375" cy="209096"/>
          </a:xfrm>
          <a:prstGeom prst="rect">
            <a:avLst/>
          </a:prstGeom>
        </p:spPr>
        <p:txBody>
          <a:bodyPr t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1">
                <a:solidFill>
                  <a:srgbClr val="064487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Nome Cognome relatore</a:t>
            </a: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E9CCD33E-5F30-1160-FBC8-5241CA22FC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88951"/>
            <a:ext cx="6619875" cy="1168400"/>
          </a:xfrm>
          <a:prstGeom prst="rect">
            <a:avLst/>
          </a:prstGeom>
        </p:spPr>
        <p:txBody>
          <a:bodyPr/>
          <a:lstStyle>
            <a:lvl1pPr>
              <a:defRPr sz="2400" b="1"/>
            </a:lvl1pPr>
          </a:lstStyle>
          <a:p>
            <a:r>
              <a:rPr lang="it-IT"/>
              <a:t>Fare clic per inserire il titolo della slide</a:t>
            </a:r>
          </a:p>
        </p:txBody>
      </p:sp>
      <p:sp>
        <p:nvSpPr>
          <p:cNvPr id="5" name="Segnaposto testo 18">
            <a:extLst>
              <a:ext uri="{FF2B5EF4-FFF2-40B4-BE49-F238E27FC236}">
                <a16:creationId xmlns:a16="http://schemas.microsoft.com/office/drawing/2014/main" id="{833D1EA7-8EBA-028C-182E-04344EF2360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7675" y="5570378"/>
            <a:ext cx="10239375" cy="4572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rgbClr val="7F7F7F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Fare clic per inserire le fonti</a:t>
            </a:r>
          </a:p>
        </p:txBody>
      </p:sp>
      <p:sp>
        <p:nvSpPr>
          <p:cNvPr id="6" name="Segnaposto testo 18">
            <a:extLst>
              <a:ext uri="{FF2B5EF4-FFF2-40B4-BE49-F238E27FC236}">
                <a16:creationId xmlns:a16="http://schemas.microsoft.com/office/drawing/2014/main" id="{6AF4E4F9-EF39-2B5F-E113-49B2504E23B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9301" y="6514926"/>
            <a:ext cx="10239375" cy="106938"/>
          </a:xfrm>
          <a:prstGeom prst="rect">
            <a:avLst/>
          </a:prstGeom>
        </p:spPr>
        <p:txBody>
          <a:bodyPr t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>
                <a:solidFill>
                  <a:srgbClr val="064487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Job Title relatore</a:t>
            </a:r>
          </a:p>
        </p:txBody>
      </p:sp>
    </p:spTree>
    <p:extLst>
      <p:ext uri="{BB962C8B-B14F-4D97-AF65-F5344CB8AC3E}">
        <p14:creationId xmlns:p14="http://schemas.microsoft.com/office/powerpoint/2010/main" val="11248297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15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8B70AF0B-1C45-C5DE-A40E-0E22220F6C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56392" y="6098973"/>
            <a:ext cx="1080000" cy="561117"/>
          </a:xfrm>
          <a:prstGeom prst="rect">
            <a:avLst/>
          </a:prstGeom>
        </p:spPr>
      </p:pic>
      <p:sp>
        <p:nvSpPr>
          <p:cNvPr id="4" name="Segnaposto testo 12">
            <a:extLst>
              <a:ext uri="{FF2B5EF4-FFF2-40B4-BE49-F238E27FC236}">
                <a16:creationId xmlns:a16="http://schemas.microsoft.com/office/drawing/2014/main" id="{76D37B29-0D31-DBFB-92C9-8F8B85B75AD0}"/>
              </a:ext>
            </a:extLst>
          </p:cNvPr>
          <p:cNvSpPr txBox="1">
            <a:spLocks/>
          </p:cNvSpPr>
          <p:nvPr userDrawn="1"/>
        </p:nvSpPr>
        <p:spPr>
          <a:xfrm>
            <a:off x="384069" y="6197327"/>
            <a:ext cx="10239375" cy="849164"/>
          </a:xfrm>
          <a:prstGeom prst="rect">
            <a:avLst/>
          </a:prstGeom>
        </p:spPr>
        <p:txBody>
          <a:bodyPr tIns="0" bIns="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kern="1200">
                <a:solidFill>
                  <a:srgbClr val="064487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000" dirty="0">
                <a:latin typeface="Arial Black" panose="020B0A04020102020204" pitchFamily="34" charset="0"/>
              </a:rPr>
              <a:t>Assemblea Pubblica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 dirty="0">
                <a:ln>
                  <a:noFill/>
                </a:ln>
                <a:solidFill>
                  <a:srgbClr val="064487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Agostino Re Rebaudengo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64487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Presidente Elettricità Futura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it-IT" sz="1200" b="1" i="0" u="none" strike="noStrike" kern="1200" cap="none" spc="0" normalizeH="0" baseline="0" noProof="0" dirty="0">
              <a:ln>
                <a:noFill/>
              </a:ln>
              <a:solidFill>
                <a:srgbClr val="064487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endParaRPr lang="it-IT" sz="1000" b="1" dirty="0"/>
          </a:p>
        </p:txBody>
      </p:sp>
      <p:pic>
        <p:nvPicPr>
          <p:cNvPr id="5" name="Immagine 3">
            <a:extLst>
              <a:ext uri="{FF2B5EF4-FFF2-40B4-BE49-F238E27FC236}">
                <a16:creationId xmlns:a16="http://schemas.microsoft.com/office/drawing/2014/main" id="{F2B44FA7-2BEC-16CA-FF2C-1FEB28CCA2E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437918" y="469869"/>
            <a:ext cx="1323321" cy="451485"/>
          </a:xfrm>
          <a:prstGeom prst="rect">
            <a:avLst/>
          </a:prstGeom>
        </p:spPr>
      </p:pic>
      <p:sp>
        <p:nvSpPr>
          <p:cNvPr id="6" name="Segnaposto numero diapositiva 3">
            <a:extLst>
              <a:ext uri="{FF2B5EF4-FFF2-40B4-BE49-F238E27FC236}">
                <a16:creationId xmlns:a16="http://schemas.microsoft.com/office/drawing/2014/main" id="{0E67C7B8-5BBC-A27A-6532-2C3EDA171A6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484913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200" b="0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0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386510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201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. slide FINA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10">
            <a:extLst>
              <a:ext uri="{FF2B5EF4-FFF2-40B4-BE49-F238E27FC236}">
                <a16:creationId xmlns:a16="http://schemas.microsoft.com/office/drawing/2014/main" id="{FFF5D30E-5558-61CC-F063-FFC9CFA05F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521" y="5161650"/>
            <a:ext cx="10774702" cy="164592"/>
          </a:xfrm>
          <a:prstGeom prst="rect">
            <a:avLst/>
          </a:prstGeom>
        </p:spPr>
      </p:pic>
      <p:pic>
        <p:nvPicPr>
          <p:cNvPr id="5" name="Immagine 4">
            <a:hlinkClick r:id="rId3"/>
            <a:extLst>
              <a:ext uri="{FF2B5EF4-FFF2-40B4-BE49-F238E27FC236}">
                <a16:creationId xmlns:a16="http://schemas.microsoft.com/office/drawing/2014/main" id="{BABF7A11-D016-D5DC-A229-90BE06E762E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44433" y="522186"/>
            <a:ext cx="241312" cy="241312"/>
          </a:xfrm>
          <a:prstGeom prst="rect">
            <a:avLst/>
          </a:prstGeom>
        </p:spPr>
      </p:pic>
      <p:pic>
        <p:nvPicPr>
          <p:cNvPr id="6" name="Immagine 5">
            <a:hlinkClick r:id="rId5"/>
            <a:extLst>
              <a:ext uri="{FF2B5EF4-FFF2-40B4-BE49-F238E27FC236}">
                <a16:creationId xmlns:a16="http://schemas.microsoft.com/office/drawing/2014/main" id="{4667D887-3C4C-8DF7-AD5B-0D326595E8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00448" y="522186"/>
            <a:ext cx="241312" cy="241312"/>
          </a:xfrm>
          <a:prstGeom prst="rect">
            <a:avLst/>
          </a:prstGeom>
        </p:spPr>
      </p:pic>
      <p:pic>
        <p:nvPicPr>
          <p:cNvPr id="7" name="Immagine 6">
            <a:hlinkClick r:id="rId7"/>
            <a:extLst>
              <a:ext uri="{FF2B5EF4-FFF2-40B4-BE49-F238E27FC236}">
                <a16:creationId xmlns:a16="http://schemas.microsoft.com/office/drawing/2014/main" id="{3087A144-F99E-E84B-41CD-79FB9DB0BDC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8554" y="522186"/>
            <a:ext cx="241312" cy="241312"/>
          </a:xfrm>
          <a:prstGeom prst="rect">
            <a:avLst/>
          </a:prstGeom>
        </p:spPr>
      </p:pic>
      <p:pic>
        <p:nvPicPr>
          <p:cNvPr id="8" name="Immagine 7">
            <a:hlinkClick r:id="rId9"/>
            <a:extLst>
              <a:ext uri="{FF2B5EF4-FFF2-40B4-BE49-F238E27FC236}">
                <a16:creationId xmlns:a16="http://schemas.microsoft.com/office/drawing/2014/main" id="{7C461048-E956-FB0C-7B8D-5FADE034A962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49501" y="522186"/>
            <a:ext cx="241312" cy="241312"/>
          </a:xfrm>
          <a:prstGeom prst="rect">
            <a:avLst/>
          </a:prstGeom>
        </p:spPr>
      </p:pic>
      <p:pic>
        <p:nvPicPr>
          <p:cNvPr id="12" name="Immagine 3">
            <a:extLst>
              <a:ext uri="{FF2B5EF4-FFF2-40B4-BE49-F238E27FC236}">
                <a16:creationId xmlns:a16="http://schemas.microsoft.com/office/drawing/2014/main" id="{CD3BCA47-388B-82ED-96D6-2D117D921EA6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9224374" y="5661141"/>
            <a:ext cx="2127367" cy="725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5440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slide FINALE E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10">
            <a:extLst>
              <a:ext uri="{FF2B5EF4-FFF2-40B4-BE49-F238E27FC236}">
                <a16:creationId xmlns:a16="http://schemas.microsoft.com/office/drawing/2014/main" id="{FFF5D30E-5558-61CC-F063-FFC9CFA05F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521" y="5161650"/>
            <a:ext cx="10774702" cy="164592"/>
          </a:xfrm>
          <a:prstGeom prst="rect">
            <a:avLst/>
          </a:prstGeom>
        </p:spPr>
      </p:pic>
      <p:pic>
        <p:nvPicPr>
          <p:cNvPr id="5" name="Immagine 4">
            <a:hlinkClick r:id="rId3"/>
            <a:extLst>
              <a:ext uri="{FF2B5EF4-FFF2-40B4-BE49-F238E27FC236}">
                <a16:creationId xmlns:a16="http://schemas.microsoft.com/office/drawing/2014/main" id="{BABF7A11-D016-D5DC-A229-90BE06E762E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44433" y="522186"/>
            <a:ext cx="241312" cy="241312"/>
          </a:xfrm>
          <a:prstGeom prst="rect">
            <a:avLst/>
          </a:prstGeom>
        </p:spPr>
      </p:pic>
      <p:pic>
        <p:nvPicPr>
          <p:cNvPr id="6" name="Immagine 5">
            <a:hlinkClick r:id="rId5"/>
            <a:extLst>
              <a:ext uri="{FF2B5EF4-FFF2-40B4-BE49-F238E27FC236}">
                <a16:creationId xmlns:a16="http://schemas.microsoft.com/office/drawing/2014/main" id="{4667D887-3C4C-8DF7-AD5B-0D326595E8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00448" y="522186"/>
            <a:ext cx="241312" cy="241312"/>
          </a:xfrm>
          <a:prstGeom prst="rect">
            <a:avLst/>
          </a:prstGeom>
        </p:spPr>
      </p:pic>
      <p:pic>
        <p:nvPicPr>
          <p:cNvPr id="7" name="Immagine 6">
            <a:hlinkClick r:id="rId7"/>
            <a:extLst>
              <a:ext uri="{FF2B5EF4-FFF2-40B4-BE49-F238E27FC236}">
                <a16:creationId xmlns:a16="http://schemas.microsoft.com/office/drawing/2014/main" id="{3087A144-F99E-E84B-41CD-79FB9DB0BDC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8554" y="522186"/>
            <a:ext cx="241312" cy="241312"/>
          </a:xfrm>
          <a:prstGeom prst="rect">
            <a:avLst/>
          </a:prstGeom>
        </p:spPr>
      </p:pic>
      <p:pic>
        <p:nvPicPr>
          <p:cNvPr id="8" name="Immagine 7">
            <a:hlinkClick r:id="rId9"/>
            <a:extLst>
              <a:ext uri="{FF2B5EF4-FFF2-40B4-BE49-F238E27FC236}">
                <a16:creationId xmlns:a16="http://schemas.microsoft.com/office/drawing/2014/main" id="{7C461048-E956-FB0C-7B8D-5FADE034A962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49501" y="522186"/>
            <a:ext cx="241312" cy="241312"/>
          </a:xfrm>
          <a:prstGeom prst="rect">
            <a:avLst/>
          </a:prstGeom>
        </p:spPr>
      </p:pic>
      <p:pic>
        <p:nvPicPr>
          <p:cNvPr id="12" name="Immagine 3">
            <a:extLst>
              <a:ext uri="{FF2B5EF4-FFF2-40B4-BE49-F238E27FC236}">
                <a16:creationId xmlns:a16="http://schemas.microsoft.com/office/drawing/2014/main" id="{CD3BCA47-388B-82ED-96D6-2D117D921EA6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9224374" y="5661141"/>
            <a:ext cx="2127367" cy="725806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30099CC1-3FD6-AC12-6ECE-5E01048FEB64}"/>
              </a:ext>
            </a:extLst>
          </p:cNvPr>
          <p:cNvSpPr txBox="1"/>
          <p:nvPr userDrawn="1"/>
        </p:nvSpPr>
        <p:spPr>
          <a:xfrm>
            <a:off x="846790" y="5668171"/>
            <a:ext cx="7936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>
                <a:solidFill>
                  <a:srgbClr val="064487"/>
                </a:solidFill>
              </a:rPr>
              <a:t>Elettricità Futura è la principale associazione delle imprese elettriche che operano nel settore dell’energia elettrica in Italia. Rappresenta e tutela produttori di energia elettrica da fonti rinnovabili e da fonti convenzionali, trader, distributori, venditori e fornitori di servizi, al fine di contribuire a creare le basi per un mercato elettrico efficiente e per rispondere alle sfide del futuro.</a:t>
            </a: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C52ECC3B-6073-29F8-BA8C-091C47FE1E77}"/>
              </a:ext>
            </a:extLst>
          </p:cNvPr>
          <p:cNvCxnSpPr>
            <a:cxnSpLocks/>
          </p:cNvCxnSpPr>
          <p:nvPr userDrawn="1"/>
        </p:nvCxnSpPr>
        <p:spPr>
          <a:xfrm>
            <a:off x="8956540" y="5715969"/>
            <a:ext cx="0" cy="652272"/>
          </a:xfrm>
          <a:prstGeom prst="line">
            <a:avLst/>
          </a:prstGeom>
          <a:ln w="19050" cap="rnd">
            <a:solidFill>
              <a:srgbClr val="00A7E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5268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. slide CONTENUTO RELATO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magine 23">
            <a:extLst>
              <a:ext uri="{FF2B5EF4-FFF2-40B4-BE49-F238E27FC236}">
                <a16:creationId xmlns:a16="http://schemas.microsoft.com/office/drawing/2014/main" id="{8EDD3529-9E70-DE3F-99CD-7060351D3C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56392" y="6159579"/>
            <a:ext cx="1080000" cy="561117"/>
          </a:xfrm>
          <a:prstGeom prst="rect">
            <a:avLst/>
          </a:prstGeom>
        </p:spPr>
      </p:pic>
      <p:sp>
        <p:nvSpPr>
          <p:cNvPr id="3" name="Segnaposto numero diapositiva 3">
            <a:extLst>
              <a:ext uri="{FF2B5EF4-FFF2-40B4-BE49-F238E27FC236}">
                <a16:creationId xmlns:a16="http://schemas.microsoft.com/office/drawing/2014/main" id="{99F93BC7-2F8D-043B-C8DB-26F096706EE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327435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000" b="0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0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0" name="Segnaposto testo 13">
            <a:extLst>
              <a:ext uri="{FF2B5EF4-FFF2-40B4-BE49-F238E27FC236}">
                <a16:creationId xmlns:a16="http://schemas.microsoft.com/office/drawing/2014/main" id="{4100893E-DA7C-0A70-B0FB-9CAD49069AE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7675" y="2095500"/>
            <a:ext cx="10239375" cy="33105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rgbClr val="00A7E1"/>
              </a:buClr>
              <a:buFont typeface="Arial" panose="020B0604020202020204" pitchFamily="34" charset="0"/>
              <a:buNone/>
              <a:defRPr sz="1800"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Segnaposto testo 18">
            <a:extLst>
              <a:ext uri="{FF2B5EF4-FFF2-40B4-BE49-F238E27FC236}">
                <a16:creationId xmlns:a16="http://schemas.microsoft.com/office/drawing/2014/main" id="{31698888-AF99-48C6-7A88-8969AD164D8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7675" y="6264477"/>
            <a:ext cx="10239375" cy="209096"/>
          </a:xfrm>
          <a:prstGeom prst="rect">
            <a:avLst/>
          </a:prstGeom>
        </p:spPr>
        <p:txBody>
          <a:bodyPr t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1">
                <a:solidFill>
                  <a:srgbClr val="064487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Nome Cognome relatore</a:t>
            </a: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E9CCD33E-5F30-1160-FBC8-5241CA22FC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88951"/>
            <a:ext cx="6619875" cy="1168400"/>
          </a:xfrm>
          <a:prstGeom prst="rect">
            <a:avLst/>
          </a:prstGeom>
        </p:spPr>
        <p:txBody>
          <a:bodyPr/>
          <a:lstStyle>
            <a:lvl1pPr>
              <a:defRPr sz="2400" b="1"/>
            </a:lvl1pPr>
          </a:lstStyle>
          <a:p>
            <a:r>
              <a:rPr lang="it-IT"/>
              <a:t>Fare clic per inserire il titolo della slide</a:t>
            </a:r>
          </a:p>
        </p:txBody>
      </p:sp>
      <p:sp>
        <p:nvSpPr>
          <p:cNvPr id="5" name="Segnaposto testo 18">
            <a:extLst>
              <a:ext uri="{FF2B5EF4-FFF2-40B4-BE49-F238E27FC236}">
                <a16:creationId xmlns:a16="http://schemas.microsoft.com/office/drawing/2014/main" id="{833D1EA7-8EBA-028C-182E-04344EF2360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7675" y="5570378"/>
            <a:ext cx="10239375" cy="4572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rgbClr val="7F7F7F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Fare clic per inserire le fonti</a:t>
            </a:r>
          </a:p>
        </p:txBody>
      </p:sp>
      <p:sp>
        <p:nvSpPr>
          <p:cNvPr id="6" name="Segnaposto testo 18">
            <a:extLst>
              <a:ext uri="{FF2B5EF4-FFF2-40B4-BE49-F238E27FC236}">
                <a16:creationId xmlns:a16="http://schemas.microsoft.com/office/drawing/2014/main" id="{6AF4E4F9-EF39-2B5F-E113-49B2504E23B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9301" y="6484782"/>
            <a:ext cx="10239375" cy="106938"/>
          </a:xfrm>
          <a:prstGeom prst="rect">
            <a:avLst/>
          </a:prstGeom>
        </p:spPr>
        <p:txBody>
          <a:bodyPr t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>
                <a:solidFill>
                  <a:srgbClr val="064487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Job Title relatore</a:t>
            </a:r>
          </a:p>
        </p:txBody>
      </p:sp>
      <p:pic>
        <p:nvPicPr>
          <p:cNvPr id="2" name="Immagine 3">
            <a:extLst>
              <a:ext uri="{FF2B5EF4-FFF2-40B4-BE49-F238E27FC236}">
                <a16:creationId xmlns:a16="http://schemas.microsoft.com/office/drawing/2014/main" id="{DECDF0AF-9C9F-19F4-901F-4B4B3FD7142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687821" y="340995"/>
            <a:ext cx="1079555" cy="368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4305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156" userDrawn="1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. slide CONTENUTO RELATO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magine 23">
            <a:extLst>
              <a:ext uri="{FF2B5EF4-FFF2-40B4-BE49-F238E27FC236}">
                <a16:creationId xmlns:a16="http://schemas.microsoft.com/office/drawing/2014/main" id="{8EDD3529-9E70-DE3F-99CD-7060351D3C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56392" y="6159579"/>
            <a:ext cx="1080000" cy="561117"/>
          </a:xfrm>
          <a:prstGeom prst="rect">
            <a:avLst/>
          </a:prstGeom>
        </p:spPr>
      </p:pic>
      <p:sp>
        <p:nvSpPr>
          <p:cNvPr id="3" name="Segnaposto numero diapositiva 3">
            <a:extLst>
              <a:ext uri="{FF2B5EF4-FFF2-40B4-BE49-F238E27FC236}">
                <a16:creationId xmlns:a16="http://schemas.microsoft.com/office/drawing/2014/main" id="{99F93BC7-2F8D-043B-C8DB-26F096706EE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327435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000" b="0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0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0" name="Segnaposto testo 13">
            <a:extLst>
              <a:ext uri="{FF2B5EF4-FFF2-40B4-BE49-F238E27FC236}">
                <a16:creationId xmlns:a16="http://schemas.microsoft.com/office/drawing/2014/main" id="{4100893E-DA7C-0A70-B0FB-9CAD49069AE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7675" y="2095500"/>
            <a:ext cx="10239375" cy="33105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rgbClr val="00A7E1"/>
              </a:buClr>
              <a:buFont typeface="Arial" panose="020B0604020202020204" pitchFamily="34" charset="0"/>
              <a:buNone/>
              <a:defRPr sz="1800"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Segnaposto testo 18">
            <a:extLst>
              <a:ext uri="{FF2B5EF4-FFF2-40B4-BE49-F238E27FC236}">
                <a16:creationId xmlns:a16="http://schemas.microsoft.com/office/drawing/2014/main" id="{31698888-AF99-48C6-7A88-8969AD164D8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7675" y="6264477"/>
            <a:ext cx="10239375" cy="209096"/>
          </a:xfrm>
          <a:prstGeom prst="rect">
            <a:avLst/>
          </a:prstGeom>
        </p:spPr>
        <p:txBody>
          <a:bodyPr t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1">
                <a:solidFill>
                  <a:srgbClr val="064487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Nome Cognome relatore</a:t>
            </a: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E9CCD33E-5F30-1160-FBC8-5241CA22FC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88951"/>
            <a:ext cx="6619875" cy="1168400"/>
          </a:xfrm>
          <a:prstGeom prst="rect">
            <a:avLst/>
          </a:prstGeom>
        </p:spPr>
        <p:txBody>
          <a:bodyPr/>
          <a:lstStyle>
            <a:lvl1pPr>
              <a:defRPr sz="2400" b="1"/>
            </a:lvl1pPr>
          </a:lstStyle>
          <a:p>
            <a:r>
              <a:rPr lang="it-IT"/>
              <a:t>Fare clic per inserire il titolo della slide</a:t>
            </a:r>
          </a:p>
        </p:txBody>
      </p:sp>
      <p:sp>
        <p:nvSpPr>
          <p:cNvPr id="5" name="Segnaposto testo 18">
            <a:extLst>
              <a:ext uri="{FF2B5EF4-FFF2-40B4-BE49-F238E27FC236}">
                <a16:creationId xmlns:a16="http://schemas.microsoft.com/office/drawing/2014/main" id="{833D1EA7-8EBA-028C-182E-04344EF2360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7675" y="5570378"/>
            <a:ext cx="10239375" cy="4572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rgbClr val="7F7F7F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Fare clic per inserire le fonti</a:t>
            </a:r>
          </a:p>
        </p:txBody>
      </p:sp>
      <p:sp>
        <p:nvSpPr>
          <p:cNvPr id="6" name="Segnaposto testo 18">
            <a:extLst>
              <a:ext uri="{FF2B5EF4-FFF2-40B4-BE49-F238E27FC236}">
                <a16:creationId xmlns:a16="http://schemas.microsoft.com/office/drawing/2014/main" id="{6AF4E4F9-EF39-2B5F-E113-49B2504E23B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9301" y="6484782"/>
            <a:ext cx="10239375" cy="106938"/>
          </a:xfrm>
          <a:prstGeom prst="rect">
            <a:avLst/>
          </a:prstGeom>
        </p:spPr>
        <p:txBody>
          <a:bodyPr t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>
                <a:solidFill>
                  <a:srgbClr val="064487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Job Title relatore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38DFB2B2-2972-8503-2934-B55E046BC55F}"/>
              </a:ext>
            </a:extLst>
          </p:cNvPr>
          <p:cNvGrpSpPr/>
          <p:nvPr userDrawn="1"/>
        </p:nvGrpSpPr>
        <p:grpSpPr>
          <a:xfrm>
            <a:off x="8090083" y="331593"/>
            <a:ext cx="3677294" cy="381840"/>
            <a:chOff x="897498" y="5643332"/>
            <a:chExt cx="6036757" cy="626840"/>
          </a:xfrm>
        </p:grpSpPr>
        <p:pic>
          <p:nvPicPr>
            <p:cNvPr id="14" name="Elemento grafico 13">
              <a:extLst>
                <a:ext uri="{FF2B5EF4-FFF2-40B4-BE49-F238E27FC236}">
                  <a16:creationId xmlns:a16="http://schemas.microsoft.com/office/drawing/2014/main" id="{3B657D7A-269D-A7A1-7798-A468FC5DD3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7498" y="5679815"/>
              <a:ext cx="1600084" cy="553875"/>
            </a:xfrm>
            <a:prstGeom prst="rect">
              <a:avLst/>
            </a:prstGeom>
          </p:spPr>
        </p:pic>
        <p:pic>
          <p:nvPicPr>
            <p:cNvPr id="15" name="Elemento grafico 14">
              <a:extLst>
                <a:ext uri="{FF2B5EF4-FFF2-40B4-BE49-F238E27FC236}">
                  <a16:creationId xmlns:a16="http://schemas.microsoft.com/office/drawing/2014/main" id="{B118F785-8873-F7D9-A017-BFA6E69B1FE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3075215" y="5643332"/>
              <a:ext cx="1300989" cy="626840"/>
            </a:xfrm>
            <a:prstGeom prst="rect">
              <a:avLst/>
            </a:prstGeom>
          </p:spPr>
        </p:pic>
        <p:pic>
          <p:nvPicPr>
            <p:cNvPr id="16" name="Elemento grafico 15">
              <a:extLst>
                <a:ext uri="{FF2B5EF4-FFF2-40B4-BE49-F238E27FC236}">
                  <a16:creationId xmlns:a16="http://schemas.microsoft.com/office/drawing/2014/main" id="{3CEBA829-52A2-7F37-6630-FC64AEDF65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953838" y="5692697"/>
              <a:ext cx="1980417" cy="52811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184305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156" userDrawn="1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 slide TITOLO RELATO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egnaposto testo 25">
            <a:extLst>
              <a:ext uri="{FF2B5EF4-FFF2-40B4-BE49-F238E27FC236}">
                <a16:creationId xmlns:a16="http://schemas.microsoft.com/office/drawing/2014/main" id="{BA175BD9-DFC2-3258-CF4D-DA9E0A130C6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1845" y="2974404"/>
            <a:ext cx="5511419" cy="6710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1800"/>
            </a:lvl1pPr>
            <a:lvl2pPr marL="457200" indent="0">
              <a:lnSpc>
                <a:spcPct val="100000"/>
              </a:lnSpc>
              <a:buFontTx/>
              <a:buNone/>
              <a:defRPr sz="1800"/>
            </a:lvl2pPr>
            <a:lvl3pPr marL="914400" indent="0">
              <a:lnSpc>
                <a:spcPct val="100000"/>
              </a:lnSpc>
              <a:buFontTx/>
              <a:buNone/>
              <a:defRPr sz="1800"/>
            </a:lvl3pPr>
            <a:lvl4pPr marL="1371600" indent="0">
              <a:lnSpc>
                <a:spcPct val="100000"/>
              </a:lnSpc>
              <a:buFontTx/>
              <a:buNone/>
              <a:defRPr sz="1800"/>
            </a:lvl4pPr>
            <a:lvl5pPr marL="1828800" indent="0">
              <a:lnSpc>
                <a:spcPct val="100000"/>
              </a:lnSpc>
              <a:buFontTx/>
              <a:buNone/>
              <a:defRPr sz="1800"/>
            </a:lvl5pPr>
          </a:lstStyle>
          <a:p>
            <a:pPr lvl="0"/>
            <a:r>
              <a:rPr lang="it-IT" err="1"/>
              <a:t>Lorem</a:t>
            </a:r>
            <a:r>
              <a:rPr lang="it-IT"/>
              <a:t> </a:t>
            </a:r>
            <a:r>
              <a:rPr lang="it-IT" err="1"/>
              <a:t>ipsum</a:t>
            </a:r>
            <a:r>
              <a:rPr lang="it-IT"/>
              <a:t> dolor </a:t>
            </a:r>
            <a:r>
              <a:rPr lang="it-IT" err="1"/>
              <a:t>sit</a:t>
            </a:r>
            <a:r>
              <a:rPr lang="it-IT"/>
              <a:t> </a:t>
            </a:r>
            <a:r>
              <a:rPr lang="it-IT" err="1"/>
              <a:t>amet</a:t>
            </a:r>
            <a:r>
              <a:rPr lang="it-IT"/>
              <a:t>, </a:t>
            </a:r>
            <a:r>
              <a:rPr lang="it-IT" err="1"/>
              <a:t>consectetur</a:t>
            </a:r>
            <a:r>
              <a:rPr lang="it-IT"/>
              <a:t> </a:t>
            </a:r>
            <a:r>
              <a:rPr lang="it-IT" err="1"/>
              <a:t>adipisci</a:t>
            </a:r>
            <a:r>
              <a:rPr lang="it-IT"/>
              <a:t> </a:t>
            </a:r>
            <a:r>
              <a:rPr lang="it-IT" err="1"/>
              <a:t>elit</a:t>
            </a:r>
            <a:r>
              <a:rPr lang="it-IT"/>
              <a:t>, sed do </a:t>
            </a:r>
            <a:r>
              <a:rPr lang="it-IT" err="1"/>
              <a:t>eiusmod</a:t>
            </a:r>
            <a:r>
              <a:rPr lang="it-IT"/>
              <a:t> tempo </a:t>
            </a:r>
            <a:r>
              <a:rPr lang="it-IT" err="1"/>
              <a:t>incidunt</a:t>
            </a:r>
            <a:endParaRPr lang="it-IT"/>
          </a:p>
        </p:txBody>
      </p:sp>
      <p:pic>
        <p:nvPicPr>
          <p:cNvPr id="12" name="Elemento grafico 11">
            <a:extLst>
              <a:ext uri="{FF2B5EF4-FFF2-40B4-BE49-F238E27FC236}">
                <a16:creationId xmlns:a16="http://schemas.microsoft.com/office/drawing/2014/main" id="{5CA18CEB-1BE3-B7CD-D9D3-D16F97E607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4337" y="4799656"/>
            <a:ext cx="10671360" cy="1587691"/>
          </a:xfrm>
          <a:prstGeom prst="rect">
            <a:avLst/>
          </a:prstGeom>
        </p:spPr>
      </p:pic>
      <p:pic>
        <p:nvPicPr>
          <p:cNvPr id="4" name="Immagine 3">
            <a:hlinkClick r:id="rId4"/>
            <a:extLst>
              <a:ext uri="{FF2B5EF4-FFF2-40B4-BE49-F238E27FC236}">
                <a16:creationId xmlns:a16="http://schemas.microsoft.com/office/drawing/2014/main" id="{C390E429-5F48-E27F-CCCA-4977DC57949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44433" y="522186"/>
            <a:ext cx="241312" cy="241312"/>
          </a:xfrm>
          <a:prstGeom prst="rect">
            <a:avLst/>
          </a:prstGeom>
        </p:spPr>
      </p:pic>
      <p:pic>
        <p:nvPicPr>
          <p:cNvPr id="9" name="Immagine 8">
            <a:hlinkClick r:id="rId6"/>
            <a:extLst>
              <a:ext uri="{FF2B5EF4-FFF2-40B4-BE49-F238E27FC236}">
                <a16:creationId xmlns:a16="http://schemas.microsoft.com/office/drawing/2014/main" id="{8EB9AFD0-77AF-F25B-FE21-3B866CB15C8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00448" y="522186"/>
            <a:ext cx="241312" cy="241312"/>
          </a:xfrm>
          <a:prstGeom prst="rect">
            <a:avLst/>
          </a:prstGeom>
        </p:spPr>
      </p:pic>
      <p:pic>
        <p:nvPicPr>
          <p:cNvPr id="10" name="Immagine 9">
            <a:hlinkClick r:id="rId8"/>
            <a:extLst>
              <a:ext uri="{FF2B5EF4-FFF2-40B4-BE49-F238E27FC236}">
                <a16:creationId xmlns:a16="http://schemas.microsoft.com/office/drawing/2014/main" id="{243033E8-9DFB-67B9-9486-D54606439A85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8554" y="522186"/>
            <a:ext cx="241312" cy="241312"/>
          </a:xfrm>
          <a:prstGeom prst="rect">
            <a:avLst/>
          </a:prstGeom>
        </p:spPr>
      </p:pic>
      <p:pic>
        <p:nvPicPr>
          <p:cNvPr id="11" name="Immagine 10">
            <a:hlinkClick r:id="rId10"/>
            <a:extLst>
              <a:ext uri="{FF2B5EF4-FFF2-40B4-BE49-F238E27FC236}">
                <a16:creationId xmlns:a16="http://schemas.microsoft.com/office/drawing/2014/main" id="{6041B468-DC4A-EAC1-E7A7-B79802D678D0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49501" y="522186"/>
            <a:ext cx="241312" cy="241312"/>
          </a:xfrm>
          <a:prstGeom prst="rect">
            <a:avLst/>
          </a:prstGeom>
        </p:spPr>
      </p:pic>
      <p:sp>
        <p:nvSpPr>
          <p:cNvPr id="7" name="Titolo 12">
            <a:extLst>
              <a:ext uri="{FF2B5EF4-FFF2-40B4-BE49-F238E27FC236}">
                <a16:creationId xmlns:a16="http://schemas.microsoft.com/office/drawing/2014/main" id="{778BC711-A5C0-FB3B-971A-BDF4EFACFA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6384" y="2208294"/>
            <a:ext cx="7205472" cy="559561"/>
          </a:xfrm>
          <a:prstGeom prst="rect">
            <a:avLst/>
          </a:prstGeom>
        </p:spPr>
        <p:txBody>
          <a:bodyPr/>
          <a:lstStyle>
            <a:lvl1pPr>
              <a:defRPr lang="it-IT" sz="4200" b="1" kern="1200" dirty="0">
                <a:solidFill>
                  <a:srgbClr val="006CB4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/>
              <a:t>Titolo della presentazione</a:t>
            </a:r>
          </a:p>
        </p:txBody>
      </p:sp>
      <p:sp>
        <p:nvSpPr>
          <p:cNvPr id="29" name="Segnaposto testo 27">
            <a:extLst>
              <a:ext uri="{FF2B5EF4-FFF2-40B4-BE49-F238E27FC236}">
                <a16:creationId xmlns:a16="http://schemas.microsoft.com/office/drawing/2014/main" id="{E7828FB6-3E4E-1292-2428-BE782684F26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6736" y="3961829"/>
            <a:ext cx="3822319" cy="26828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/>
            </a:lvl1pPr>
            <a:lvl2pPr marL="457200" indent="0">
              <a:buFontTx/>
              <a:buNone/>
              <a:defRPr sz="1500"/>
            </a:lvl2pPr>
            <a:lvl3pPr marL="914400" indent="0">
              <a:buFontTx/>
              <a:buNone/>
              <a:defRPr sz="1500"/>
            </a:lvl3pPr>
            <a:lvl4pPr marL="1371600" indent="0">
              <a:buFontTx/>
              <a:buNone/>
              <a:defRPr sz="1500"/>
            </a:lvl4pPr>
            <a:lvl5pPr marL="1828800" indent="0">
              <a:buFontTx/>
              <a:buNone/>
              <a:defRPr sz="1500"/>
            </a:lvl5pPr>
          </a:lstStyle>
          <a:p>
            <a:pPr lvl="0"/>
            <a:r>
              <a:rPr lang="it-IT"/>
              <a:t>Roma, xx mese 0000</a:t>
            </a:r>
          </a:p>
        </p:txBody>
      </p:sp>
    </p:spTree>
    <p:extLst>
      <p:ext uri="{BB962C8B-B14F-4D97-AF65-F5344CB8AC3E}">
        <p14:creationId xmlns:p14="http://schemas.microsoft.com/office/powerpoint/2010/main" val="18026339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egnaposto testo 25">
            <a:extLst>
              <a:ext uri="{FF2B5EF4-FFF2-40B4-BE49-F238E27FC236}">
                <a16:creationId xmlns:a16="http://schemas.microsoft.com/office/drawing/2014/main" id="{BA175BD9-DFC2-3258-CF4D-DA9E0A130C6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1845" y="2712276"/>
            <a:ext cx="5511419" cy="6710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1800">
                <a:solidFill>
                  <a:srgbClr val="064487"/>
                </a:solidFill>
              </a:defRPr>
            </a:lvl1pPr>
            <a:lvl2pPr marL="457200" indent="0">
              <a:lnSpc>
                <a:spcPct val="100000"/>
              </a:lnSpc>
              <a:buFontTx/>
              <a:buNone/>
              <a:defRPr sz="1800"/>
            </a:lvl2pPr>
            <a:lvl3pPr marL="914400" indent="0">
              <a:lnSpc>
                <a:spcPct val="100000"/>
              </a:lnSpc>
              <a:buFontTx/>
              <a:buNone/>
              <a:defRPr sz="1800"/>
            </a:lvl3pPr>
            <a:lvl4pPr marL="1371600" indent="0">
              <a:lnSpc>
                <a:spcPct val="100000"/>
              </a:lnSpc>
              <a:buFontTx/>
              <a:buNone/>
              <a:defRPr sz="1800"/>
            </a:lvl4pPr>
            <a:lvl5pPr marL="1828800" indent="0">
              <a:lnSpc>
                <a:spcPct val="100000"/>
              </a:lnSpc>
              <a:buFontTx/>
              <a:buNone/>
              <a:defRPr sz="1800"/>
            </a:lvl5pPr>
          </a:lstStyle>
          <a:p>
            <a:pPr lvl="0"/>
            <a:r>
              <a:rPr lang="it-IT" err="1"/>
              <a:t>Lorem</a:t>
            </a:r>
            <a:r>
              <a:rPr lang="it-IT"/>
              <a:t> </a:t>
            </a:r>
            <a:r>
              <a:rPr lang="it-IT" err="1"/>
              <a:t>ipsum</a:t>
            </a:r>
            <a:r>
              <a:rPr lang="it-IT"/>
              <a:t> dolor </a:t>
            </a:r>
            <a:r>
              <a:rPr lang="it-IT" err="1"/>
              <a:t>sit</a:t>
            </a:r>
            <a:r>
              <a:rPr lang="it-IT"/>
              <a:t> </a:t>
            </a:r>
            <a:r>
              <a:rPr lang="it-IT" err="1"/>
              <a:t>amet</a:t>
            </a:r>
            <a:r>
              <a:rPr lang="it-IT"/>
              <a:t>, </a:t>
            </a:r>
            <a:r>
              <a:rPr lang="it-IT" err="1"/>
              <a:t>consectetur</a:t>
            </a:r>
            <a:r>
              <a:rPr lang="it-IT"/>
              <a:t> </a:t>
            </a:r>
            <a:r>
              <a:rPr lang="it-IT" err="1"/>
              <a:t>adipisci</a:t>
            </a:r>
            <a:r>
              <a:rPr lang="it-IT"/>
              <a:t> </a:t>
            </a:r>
            <a:r>
              <a:rPr lang="it-IT" err="1"/>
              <a:t>elit</a:t>
            </a:r>
            <a:r>
              <a:rPr lang="it-IT"/>
              <a:t>, sed do </a:t>
            </a:r>
            <a:r>
              <a:rPr lang="it-IT" err="1"/>
              <a:t>eiusmod</a:t>
            </a:r>
            <a:r>
              <a:rPr lang="it-IT"/>
              <a:t> tempo </a:t>
            </a:r>
            <a:r>
              <a:rPr lang="it-IT" err="1"/>
              <a:t>incidunt</a:t>
            </a:r>
            <a:endParaRPr lang="it-IT"/>
          </a:p>
        </p:txBody>
      </p:sp>
      <p:pic>
        <p:nvPicPr>
          <p:cNvPr id="12" name="Elemento grafico 11">
            <a:extLst>
              <a:ext uri="{FF2B5EF4-FFF2-40B4-BE49-F238E27FC236}">
                <a16:creationId xmlns:a16="http://schemas.microsoft.com/office/drawing/2014/main" id="{5CA18CEB-1BE3-B7CD-D9D3-D16F97E607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4337" y="4799656"/>
            <a:ext cx="10671360" cy="1587691"/>
          </a:xfrm>
          <a:prstGeom prst="rect">
            <a:avLst/>
          </a:prstGeom>
        </p:spPr>
      </p:pic>
      <p:pic>
        <p:nvPicPr>
          <p:cNvPr id="4" name="Immagine 3">
            <a:hlinkClick r:id="rId4"/>
            <a:extLst>
              <a:ext uri="{FF2B5EF4-FFF2-40B4-BE49-F238E27FC236}">
                <a16:creationId xmlns:a16="http://schemas.microsoft.com/office/drawing/2014/main" id="{C390E429-5F48-E27F-CCCA-4977DC57949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44433" y="522186"/>
            <a:ext cx="241312" cy="241312"/>
          </a:xfrm>
          <a:prstGeom prst="rect">
            <a:avLst/>
          </a:prstGeom>
        </p:spPr>
      </p:pic>
      <p:pic>
        <p:nvPicPr>
          <p:cNvPr id="9" name="Immagine 8">
            <a:hlinkClick r:id="rId6"/>
            <a:extLst>
              <a:ext uri="{FF2B5EF4-FFF2-40B4-BE49-F238E27FC236}">
                <a16:creationId xmlns:a16="http://schemas.microsoft.com/office/drawing/2014/main" id="{8EB9AFD0-77AF-F25B-FE21-3B866CB15C8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00448" y="522186"/>
            <a:ext cx="241312" cy="241312"/>
          </a:xfrm>
          <a:prstGeom prst="rect">
            <a:avLst/>
          </a:prstGeom>
        </p:spPr>
      </p:pic>
      <p:pic>
        <p:nvPicPr>
          <p:cNvPr id="10" name="Immagine 9">
            <a:hlinkClick r:id="rId8"/>
            <a:extLst>
              <a:ext uri="{FF2B5EF4-FFF2-40B4-BE49-F238E27FC236}">
                <a16:creationId xmlns:a16="http://schemas.microsoft.com/office/drawing/2014/main" id="{243033E8-9DFB-67B9-9486-D54606439A85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8554" y="522186"/>
            <a:ext cx="241312" cy="241312"/>
          </a:xfrm>
          <a:prstGeom prst="rect">
            <a:avLst/>
          </a:prstGeom>
        </p:spPr>
      </p:pic>
      <p:pic>
        <p:nvPicPr>
          <p:cNvPr id="11" name="Immagine 10">
            <a:hlinkClick r:id="rId10"/>
            <a:extLst>
              <a:ext uri="{FF2B5EF4-FFF2-40B4-BE49-F238E27FC236}">
                <a16:creationId xmlns:a16="http://schemas.microsoft.com/office/drawing/2014/main" id="{6041B468-DC4A-EAC1-E7A7-B79802D678D0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49501" y="522186"/>
            <a:ext cx="241312" cy="241312"/>
          </a:xfrm>
          <a:prstGeom prst="rect">
            <a:avLst/>
          </a:prstGeom>
        </p:spPr>
      </p:pic>
      <p:sp>
        <p:nvSpPr>
          <p:cNvPr id="7" name="Titolo 12">
            <a:extLst>
              <a:ext uri="{FF2B5EF4-FFF2-40B4-BE49-F238E27FC236}">
                <a16:creationId xmlns:a16="http://schemas.microsoft.com/office/drawing/2014/main" id="{778BC711-A5C0-FB3B-971A-BDF4EFACFA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6384" y="1946166"/>
            <a:ext cx="7205472" cy="559561"/>
          </a:xfrm>
          <a:prstGeom prst="rect">
            <a:avLst/>
          </a:prstGeom>
        </p:spPr>
        <p:txBody>
          <a:bodyPr/>
          <a:lstStyle>
            <a:lvl1pPr>
              <a:defRPr lang="it-IT" sz="4200" b="1" kern="1200" dirty="0">
                <a:solidFill>
                  <a:srgbClr val="006CB4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/>
              <a:t>Titolo della presentazione</a:t>
            </a:r>
          </a:p>
        </p:txBody>
      </p:sp>
      <p:sp>
        <p:nvSpPr>
          <p:cNvPr id="29" name="Segnaposto testo 27">
            <a:extLst>
              <a:ext uri="{FF2B5EF4-FFF2-40B4-BE49-F238E27FC236}">
                <a16:creationId xmlns:a16="http://schemas.microsoft.com/office/drawing/2014/main" id="{E7828FB6-3E4E-1292-2428-BE782684F26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6736" y="3699701"/>
            <a:ext cx="3822319" cy="26828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/>
            </a:lvl1pPr>
            <a:lvl2pPr marL="457200" indent="0">
              <a:buFontTx/>
              <a:buNone/>
              <a:defRPr sz="1500"/>
            </a:lvl2pPr>
            <a:lvl3pPr marL="914400" indent="0">
              <a:buFontTx/>
              <a:buNone/>
              <a:defRPr sz="1500"/>
            </a:lvl3pPr>
            <a:lvl4pPr marL="1371600" indent="0">
              <a:buFontTx/>
              <a:buNone/>
              <a:defRPr sz="1500"/>
            </a:lvl4pPr>
            <a:lvl5pPr marL="1828800" indent="0">
              <a:buFontTx/>
              <a:buNone/>
              <a:defRPr sz="1500"/>
            </a:lvl5pPr>
          </a:lstStyle>
          <a:p>
            <a:pPr lvl="0"/>
            <a:r>
              <a:rPr lang="it-IT"/>
              <a:t>Roma, xx mese 0000</a:t>
            </a:r>
          </a:p>
        </p:txBody>
      </p:sp>
    </p:spTree>
    <p:extLst>
      <p:ext uri="{BB962C8B-B14F-4D97-AF65-F5344CB8AC3E}">
        <p14:creationId xmlns:p14="http://schemas.microsoft.com/office/powerpoint/2010/main" val="32355857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 slid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DF14EC35-87F7-70F1-67B6-6CD9B7DA81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5822" y="6048742"/>
            <a:ext cx="1080000" cy="561117"/>
          </a:xfrm>
          <a:prstGeom prst="rect">
            <a:avLst/>
          </a:prstGeom>
        </p:spPr>
      </p:pic>
      <p:sp>
        <p:nvSpPr>
          <p:cNvPr id="3" name="Segnaposto numero diapositiva 3">
            <a:extLst>
              <a:ext uri="{FF2B5EF4-FFF2-40B4-BE49-F238E27FC236}">
                <a16:creationId xmlns:a16="http://schemas.microsoft.com/office/drawing/2014/main" id="{99F93BC7-2F8D-043B-C8DB-26F096706EE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295536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600" b="1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6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3F8BC72-C4C2-2776-8FE4-19CFF4BD782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687821" y="340995"/>
            <a:ext cx="1079555" cy="368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0168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. slide CONTENUTO RELATO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magine 23">
            <a:extLst>
              <a:ext uri="{FF2B5EF4-FFF2-40B4-BE49-F238E27FC236}">
                <a16:creationId xmlns:a16="http://schemas.microsoft.com/office/drawing/2014/main" id="{8EDD3529-9E70-DE3F-99CD-7060351D3C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56392" y="6159579"/>
            <a:ext cx="1080000" cy="561117"/>
          </a:xfrm>
          <a:prstGeom prst="rect">
            <a:avLst/>
          </a:prstGeom>
        </p:spPr>
      </p:pic>
      <p:sp>
        <p:nvSpPr>
          <p:cNvPr id="3" name="Segnaposto numero diapositiva 3">
            <a:extLst>
              <a:ext uri="{FF2B5EF4-FFF2-40B4-BE49-F238E27FC236}">
                <a16:creationId xmlns:a16="http://schemas.microsoft.com/office/drawing/2014/main" id="{99F93BC7-2F8D-043B-C8DB-26F096706EE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327435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000" b="0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0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3F8BC72-C4C2-2776-8FE4-19CFF4BD782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687821" y="340995"/>
            <a:ext cx="1079555" cy="368318"/>
          </a:xfrm>
          <a:prstGeom prst="rect">
            <a:avLst/>
          </a:prstGeom>
        </p:spPr>
      </p:pic>
      <p:sp>
        <p:nvSpPr>
          <p:cNvPr id="10" name="Segnaposto testo 13">
            <a:extLst>
              <a:ext uri="{FF2B5EF4-FFF2-40B4-BE49-F238E27FC236}">
                <a16:creationId xmlns:a16="http://schemas.microsoft.com/office/drawing/2014/main" id="{4100893E-DA7C-0A70-B0FB-9CAD49069AE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7675" y="2095500"/>
            <a:ext cx="10239375" cy="33105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rgbClr val="00A7E1"/>
              </a:buClr>
              <a:buFont typeface="Arial" panose="020B0604020202020204" pitchFamily="34" charset="0"/>
              <a:buNone/>
              <a:defRPr sz="1800"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Segnaposto testo 18">
            <a:extLst>
              <a:ext uri="{FF2B5EF4-FFF2-40B4-BE49-F238E27FC236}">
                <a16:creationId xmlns:a16="http://schemas.microsoft.com/office/drawing/2014/main" id="{31698888-AF99-48C6-7A88-8969AD164D8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7675" y="6264477"/>
            <a:ext cx="10239375" cy="209096"/>
          </a:xfrm>
          <a:prstGeom prst="rect">
            <a:avLst/>
          </a:prstGeom>
        </p:spPr>
        <p:txBody>
          <a:bodyPr t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1">
                <a:solidFill>
                  <a:srgbClr val="064487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Nome Cognome relatore</a:t>
            </a: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E9CCD33E-5F30-1160-FBC8-5241CA22FC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88951"/>
            <a:ext cx="6619875" cy="1168400"/>
          </a:xfrm>
          <a:prstGeom prst="rect">
            <a:avLst/>
          </a:prstGeom>
        </p:spPr>
        <p:txBody>
          <a:bodyPr/>
          <a:lstStyle>
            <a:lvl1pPr>
              <a:defRPr sz="2400" b="1"/>
            </a:lvl1pPr>
          </a:lstStyle>
          <a:p>
            <a:r>
              <a:rPr lang="it-IT"/>
              <a:t>Fare clic per inserire il titolo della slide</a:t>
            </a:r>
          </a:p>
        </p:txBody>
      </p:sp>
      <p:sp>
        <p:nvSpPr>
          <p:cNvPr id="5" name="Segnaposto testo 18">
            <a:extLst>
              <a:ext uri="{FF2B5EF4-FFF2-40B4-BE49-F238E27FC236}">
                <a16:creationId xmlns:a16="http://schemas.microsoft.com/office/drawing/2014/main" id="{833D1EA7-8EBA-028C-182E-04344EF2360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7675" y="5570378"/>
            <a:ext cx="10239375" cy="4572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rgbClr val="7F7F7F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Fare clic per inserire le fonti</a:t>
            </a:r>
          </a:p>
        </p:txBody>
      </p:sp>
      <p:sp>
        <p:nvSpPr>
          <p:cNvPr id="6" name="Segnaposto testo 18">
            <a:extLst>
              <a:ext uri="{FF2B5EF4-FFF2-40B4-BE49-F238E27FC236}">
                <a16:creationId xmlns:a16="http://schemas.microsoft.com/office/drawing/2014/main" id="{6AF4E4F9-EF39-2B5F-E113-49B2504E23B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9301" y="6514926"/>
            <a:ext cx="10239375" cy="106938"/>
          </a:xfrm>
          <a:prstGeom prst="rect">
            <a:avLst/>
          </a:prstGeom>
        </p:spPr>
        <p:txBody>
          <a:bodyPr t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>
                <a:solidFill>
                  <a:srgbClr val="064487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Job Title relatore</a:t>
            </a:r>
          </a:p>
        </p:txBody>
      </p:sp>
    </p:spTree>
    <p:extLst>
      <p:ext uri="{BB962C8B-B14F-4D97-AF65-F5344CB8AC3E}">
        <p14:creationId xmlns:p14="http://schemas.microsoft.com/office/powerpoint/2010/main" val="20184305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156" userDrawn="1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. slide FINA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10">
            <a:extLst>
              <a:ext uri="{FF2B5EF4-FFF2-40B4-BE49-F238E27FC236}">
                <a16:creationId xmlns:a16="http://schemas.microsoft.com/office/drawing/2014/main" id="{FFF5D30E-5558-61CC-F063-FFC9CFA05F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521" y="5161650"/>
            <a:ext cx="10774702" cy="164592"/>
          </a:xfrm>
          <a:prstGeom prst="rect">
            <a:avLst/>
          </a:prstGeom>
        </p:spPr>
      </p:pic>
      <p:pic>
        <p:nvPicPr>
          <p:cNvPr id="5" name="Immagine 4">
            <a:hlinkClick r:id="rId3"/>
            <a:extLst>
              <a:ext uri="{FF2B5EF4-FFF2-40B4-BE49-F238E27FC236}">
                <a16:creationId xmlns:a16="http://schemas.microsoft.com/office/drawing/2014/main" id="{BABF7A11-D016-D5DC-A229-90BE06E762E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44433" y="522186"/>
            <a:ext cx="241312" cy="241312"/>
          </a:xfrm>
          <a:prstGeom prst="rect">
            <a:avLst/>
          </a:prstGeom>
        </p:spPr>
      </p:pic>
      <p:pic>
        <p:nvPicPr>
          <p:cNvPr id="6" name="Immagine 5">
            <a:hlinkClick r:id="rId5"/>
            <a:extLst>
              <a:ext uri="{FF2B5EF4-FFF2-40B4-BE49-F238E27FC236}">
                <a16:creationId xmlns:a16="http://schemas.microsoft.com/office/drawing/2014/main" id="{4667D887-3C4C-8DF7-AD5B-0D326595E8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00448" y="522186"/>
            <a:ext cx="241312" cy="241312"/>
          </a:xfrm>
          <a:prstGeom prst="rect">
            <a:avLst/>
          </a:prstGeom>
        </p:spPr>
      </p:pic>
      <p:pic>
        <p:nvPicPr>
          <p:cNvPr id="7" name="Immagine 6">
            <a:hlinkClick r:id="rId7"/>
            <a:extLst>
              <a:ext uri="{FF2B5EF4-FFF2-40B4-BE49-F238E27FC236}">
                <a16:creationId xmlns:a16="http://schemas.microsoft.com/office/drawing/2014/main" id="{3087A144-F99E-E84B-41CD-79FB9DB0BDC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8554" y="522186"/>
            <a:ext cx="241312" cy="241312"/>
          </a:xfrm>
          <a:prstGeom prst="rect">
            <a:avLst/>
          </a:prstGeom>
        </p:spPr>
      </p:pic>
      <p:pic>
        <p:nvPicPr>
          <p:cNvPr id="8" name="Immagine 7">
            <a:hlinkClick r:id="rId9"/>
            <a:extLst>
              <a:ext uri="{FF2B5EF4-FFF2-40B4-BE49-F238E27FC236}">
                <a16:creationId xmlns:a16="http://schemas.microsoft.com/office/drawing/2014/main" id="{7C461048-E956-FB0C-7B8D-5FADE034A962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49501" y="522186"/>
            <a:ext cx="241312" cy="241312"/>
          </a:xfrm>
          <a:prstGeom prst="rect">
            <a:avLst/>
          </a:prstGeom>
        </p:spPr>
      </p:pic>
      <p:pic>
        <p:nvPicPr>
          <p:cNvPr id="12" name="Immagine 3">
            <a:extLst>
              <a:ext uri="{FF2B5EF4-FFF2-40B4-BE49-F238E27FC236}">
                <a16:creationId xmlns:a16="http://schemas.microsoft.com/office/drawing/2014/main" id="{CD3BCA47-388B-82ED-96D6-2D117D921EA6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9224374" y="5661141"/>
            <a:ext cx="2127367" cy="725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494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slide FINALE E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10">
            <a:extLst>
              <a:ext uri="{FF2B5EF4-FFF2-40B4-BE49-F238E27FC236}">
                <a16:creationId xmlns:a16="http://schemas.microsoft.com/office/drawing/2014/main" id="{FFF5D30E-5558-61CC-F063-FFC9CFA05F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521" y="5161650"/>
            <a:ext cx="10774702" cy="164592"/>
          </a:xfrm>
          <a:prstGeom prst="rect">
            <a:avLst/>
          </a:prstGeom>
        </p:spPr>
      </p:pic>
      <p:pic>
        <p:nvPicPr>
          <p:cNvPr id="5" name="Immagine 4">
            <a:hlinkClick r:id="rId3"/>
            <a:extLst>
              <a:ext uri="{FF2B5EF4-FFF2-40B4-BE49-F238E27FC236}">
                <a16:creationId xmlns:a16="http://schemas.microsoft.com/office/drawing/2014/main" id="{BABF7A11-D016-D5DC-A229-90BE06E762E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44433" y="522186"/>
            <a:ext cx="241312" cy="241312"/>
          </a:xfrm>
          <a:prstGeom prst="rect">
            <a:avLst/>
          </a:prstGeom>
        </p:spPr>
      </p:pic>
      <p:pic>
        <p:nvPicPr>
          <p:cNvPr id="6" name="Immagine 5">
            <a:hlinkClick r:id="rId5"/>
            <a:extLst>
              <a:ext uri="{FF2B5EF4-FFF2-40B4-BE49-F238E27FC236}">
                <a16:creationId xmlns:a16="http://schemas.microsoft.com/office/drawing/2014/main" id="{4667D887-3C4C-8DF7-AD5B-0D326595E8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00448" y="522186"/>
            <a:ext cx="241312" cy="241312"/>
          </a:xfrm>
          <a:prstGeom prst="rect">
            <a:avLst/>
          </a:prstGeom>
        </p:spPr>
      </p:pic>
      <p:pic>
        <p:nvPicPr>
          <p:cNvPr id="7" name="Immagine 6">
            <a:hlinkClick r:id="rId7"/>
            <a:extLst>
              <a:ext uri="{FF2B5EF4-FFF2-40B4-BE49-F238E27FC236}">
                <a16:creationId xmlns:a16="http://schemas.microsoft.com/office/drawing/2014/main" id="{3087A144-F99E-E84B-41CD-79FB9DB0BDC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8554" y="522186"/>
            <a:ext cx="241312" cy="241312"/>
          </a:xfrm>
          <a:prstGeom prst="rect">
            <a:avLst/>
          </a:prstGeom>
        </p:spPr>
      </p:pic>
      <p:pic>
        <p:nvPicPr>
          <p:cNvPr id="8" name="Immagine 7">
            <a:hlinkClick r:id="rId9"/>
            <a:extLst>
              <a:ext uri="{FF2B5EF4-FFF2-40B4-BE49-F238E27FC236}">
                <a16:creationId xmlns:a16="http://schemas.microsoft.com/office/drawing/2014/main" id="{7C461048-E956-FB0C-7B8D-5FADE034A962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49501" y="522186"/>
            <a:ext cx="241312" cy="241312"/>
          </a:xfrm>
          <a:prstGeom prst="rect">
            <a:avLst/>
          </a:prstGeom>
        </p:spPr>
      </p:pic>
      <p:pic>
        <p:nvPicPr>
          <p:cNvPr id="12" name="Immagine 3">
            <a:extLst>
              <a:ext uri="{FF2B5EF4-FFF2-40B4-BE49-F238E27FC236}">
                <a16:creationId xmlns:a16="http://schemas.microsoft.com/office/drawing/2014/main" id="{CD3BCA47-388B-82ED-96D6-2D117D921EA6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9224374" y="5661141"/>
            <a:ext cx="2127367" cy="725806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30099CC1-3FD6-AC12-6ECE-5E01048FEB64}"/>
              </a:ext>
            </a:extLst>
          </p:cNvPr>
          <p:cNvSpPr txBox="1"/>
          <p:nvPr userDrawn="1"/>
        </p:nvSpPr>
        <p:spPr>
          <a:xfrm>
            <a:off x="846790" y="5668171"/>
            <a:ext cx="7936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>
                <a:solidFill>
                  <a:srgbClr val="064487"/>
                </a:solidFill>
              </a:rPr>
              <a:t>Elettricità Futura è la principale associazione delle imprese elettriche che operano nel settore dell’energia elettrica in Italia. Rappresenta e tutela produttori di energia elettrica da fonti rinnovabili e da fonti convenzionali, trader, distributori, venditori e fornitori di servizi, al fine di contribuire a creare le basi per un mercato elettrico efficiente e per rispondere alle sfide del futuro.</a:t>
            </a: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C52ECC3B-6073-29F8-BA8C-091C47FE1E77}"/>
              </a:ext>
            </a:extLst>
          </p:cNvPr>
          <p:cNvCxnSpPr>
            <a:cxnSpLocks/>
          </p:cNvCxnSpPr>
          <p:nvPr userDrawn="1"/>
        </p:nvCxnSpPr>
        <p:spPr>
          <a:xfrm>
            <a:off x="8956540" y="5715969"/>
            <a:ext cx="0" cy="652272"/>
          </a:xfrm>
          <a:prstGeom prst="line">
            <a:avLst/>
          </a:prstGeom>
          <a:ln w="19050" cap="rnd">
            <a:solidFill>
              <a:srgbClr val="00A7E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28141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8B70AF0B-1C45-C5DE-A40E-0E22220F6C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56392" y="6098974"/>
            <a:ext cx="1080000" cy="561117"/>
          </a:xfrm>
          <a:prstGeom prst="rect">
            <a:avLst/>
          </a:prstGeom>
        </p:spPr>
      </p:pic>
      <p:sp>
        <p:nvSpPr>
          <p:cNvPr id="4" name="Segnaposto testo 12">
            <a:extLst>
              <a:ext uri="{FF2B5EF4-FFF2-40B4-BE49-F238E27FC236}">
                <a16:creationId xmlns:a16="http://schemas.microsoft.com/office/drawing/2014/main" id="{76D37B29-0D31-DBFB-92C9-8F8B85B75AD0}"/>
              </a:ext>
            </a:extLst>
          </p:cNvPr>
          <p:cNvSpPr txBox="1">
            <a:spLocks/>
          </p:cNvSpPr>
          <p:nvPr userDrawn="1"/>
        </p:nvSpPr>
        <p:spPr>
          <a:xfrm>
            <a:off x="384069" y="6197328"/>
            <a:ext cx="10239375" cy="849164"/>
          </a:xfrm>
          <a:prstGeom prst="rect">
            <a:avLst/>
          </a:prstGeom>
        </p:spPr>
        <p:txBody>
          <a:bodyPr tIns="0" bIns="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kern="1200">
                <a:solidFill>
                  <a:srgbClr val="064487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000">
                <a:latin typeface="Arial Black" panose="020B0A04020102020204" pitchFamily="34" charset="0"/>
              </a:rPr>
              <a:t>Assemblea Pubblica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>
                <a:ln>
                  <a:noFill/>
                </a:ln>
                <a:solidFill>
                  <a:srgbClr val="064487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Agostino Re Rebaudengo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>
                <a:ln>
                  <a:noFill/>
                </a:ln>
                <a:solidFill>
                  <a:srgbClr val="064487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Presidente Elettricità Futura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srgbClr val="064487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endParaRPr lang="it-IT" sz="1000" b="1"/>
          </a:p>
        </p:txBody>
      </p:sp>
      <p:pic>
        <p:nvPicPr>
          <p:cNvPr id="5" name="Immagine 3">
            <a:extLst>
              <a:ext uri="{FF2B5EF4-FFF2-40B4-BE49-F238E27FC236}">
                <a16:creationId xmlns:a16="http://schemas.microsoft.com/office/drawing/2014/main" id="{F2B44FA7-2BEC-16CA-FF2C-1FEB28CCA2E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437918" y="469869"/>
            <a:ext cx="1323321" cy="451485"/>
          </a:xfrm>
          <a:prstGeom prst="rect">
            <a:avLst/>
          </a:prstGeom>
        </p:spPr>
      </p:pic>
      <p:sp>
        <p:nvSpPr>
          <p:cNvPr id="6" name="Segnaposto numero diapositiva 3">
            <a:extLst>
              <a:ext uri="{FF2B5EF4-FFF2-40B4-BE49-F238E27FC236}">
                <a16:creationId xmlns:a16="http://schemas.microsoft.com/office/drawing/2014/main" id="{0E67C7B8-5BBC-A27A-6532-2C3EDA171A6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484914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200" b="0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000" b="1" dirty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011744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201" userDrawn="1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 slid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DF14EC35-87F7-70F1-67B6-6CD9B7DA81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5822" y="6048742"/>
            <a:ext cx="1080000" cy="561117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43F8BC72-C4C2-2776-8FE4-19CFF4BD782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687821" y="340995"/>
            <a:ext cx="1079555" cy="368318"/>
          </a:xfrm>
          <a:prstGeom prst="rect">
            <a:avLst/>
          </a:prstGeom>
        </p:spPr>
      </p:pic>
      <p:sp>
        <p:nvSpPr>
          <p:cNvPr id="5" name="Segnaposto numero diapositiva 3">
            <a:extLst>
              <a:ext uri="{FF2B5EF4-FFF2-40B4-BE49-F238E27FC236}">
                <a16:creationId xmlns:a16="http://schemas.microsoft.com/office/drawing/2014/main" id="{E77659B8-C1CD-CE62-7218-938332B05456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263637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600" b="1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6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730168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 slid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DF14EC35-87F7-70F1-67B6-6CD9B7DA81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5822" y="6048742"/>
            <a:ext cx="1080000" cy="561117"/>
          </a:xfrm>
          <a:prstGeom prst="rect">
            <a:avLst/>
          </a:prstGeom>
        </p:spPr>
      </p:pic>
      <p:sp>
        <p:nvSpPr>
          <p:cNvPr id="3" name="Segnaposto numero diapositiva 3">
            <a:extLst>
              <a:ext uri="{FF2B5EF4-FFF2-40B4-BE49-F238E27FC236}">
                <a16:creationId xmlns:a16="http://schemas.microsoft.com/office/drawing/2014/main" id="{99F93BC7-2F8D-043B-C8DB-26F096706EE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327435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000" b="0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0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3F8BC72-C4C2-2776-8FE4-19CFF4BD782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687821" y="340995"/>
            <a:ext cx="1079555" cy="368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0168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 slid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43F8BC72-C4C2-2776-8FE4-19CFF4BD78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687821" y="340995"/>
            <a:ext cx="1079555" cy="368318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CBF751B1-8A37-E919-0F37-99A6F617A86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5822" y="6048742"/>
            <a:ext cx="1080000" cy="561117"/>
          </a:xfrm>
          <a:prstGeom prst="rect">
            <a:avLst/>
          </a:prstGeom>
        </p:spPr>
      </p:pic>
      <p:sp>
        <p:nvSpPr>
          <p:cNvPr id="6" name="Segnaposto numero diapositiva 3">
            <a:extLst>
              <a:ext uri="{FF2B5EF4-FFF2-40B4-BE49-F238E27FC236}">
                <a16:creationId xmlns:a16="http://schemas.microsoft.com/office/drawing/2014/main" id="{6113BAC7-3060-E0ED-D495-6E8DC2E8D3F7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295536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600" b="1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6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730168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 slid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DF14EC35-87F7-70F1-67B6-6CD9B7DA81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5822" y="6048742"/>
            <a:ext cx="1080000" cy="561117"/>
          </a:xfrm>
          <a:prstGeom prst="rect">
            <a:avLst/>
          </a:prstGeom>
        </p:spPr>
      </p:pic>
      <p:sp>
        <p:nvSpPr>
          <p:cNvPr id="3" name="Segnaposto numero diapositiva 3">
            <a:extLst>
              <a:ext uri="{FF2B5EF4-FFF2-40B4-BE49-F238E27FC236}">
                <a16:creationId xmlns:a16="http://schemas.microsoft.com/office/drawing/2014/main" id="{99F93BC7-2F8D-043B-C8DB-26F096706EE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263637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200" b="1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2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3F8BC72-C4C2-2776-8FE4-19CFF4BD782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687821" y="340995"/>
            <a:ext cx="1079555" cy="368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6745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 slid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DF14EC35-87F7-70F1-67B6-6CD9B7DA81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5822" y="6048742"/>
            <a:ext cx="1080000" cy="561117"/>
          </a:xfrm>
          <a:prstGeom prst="rect">
            <a:avLst/>
          </a:prstGeom>
        </p:spPr>
      </p:pic>
      <p:sp>
        <p:nvSpPr>
          <p:cNvPr id="3" name="Segnaposto numero diapositiva 3">
            <a:extLst>
              <a:ext uri="{FF2B5EF4-FFF2-40B4-BE49-F238E27FC236}">
                <a16:creationId xmlns:a16="http://schemas.microsoft.com/office/drawing/2014/main" id="{99F93BC7-2F8D-043B-C8DB-26F096706EE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295536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600" b="1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6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3F8BC72-C4C2-2776-8FE4-19CFF4BD782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687821" y="340995"/>
            <a:ext cx="1079555" cy="368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0168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. slide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94013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contenuto 2 colo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0DEFE7-B38A-A5D1-E7CC-8BE8B7B81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9402"/>
            <a:ext cx="541378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1D3D90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F242A5-52A4-E419-15AD-76948369C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2994623"/>
            <a:ext cx="10126800" cy="1819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kern="1200" baseline="0">
                <a:solidFill>
                  <a:srgbClr val="1D3D90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rgbClr val="006CB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Fare clic per modificare gli stili del testo dello schema</a:t>
            </a:r>
          </a:p>
        </p:txBody>
      </p:sp>
      <p:sp>
        <p:nvSpPr>
          <p:cNvPr id="10" name="Segnaposto contenuto 2">
            <a:extLst>
              <a:ext uri="{FF2B5EF4-FFF2-40B4-BE49-F238E27FC236}">
                <a16:creationId xmlns:a16="http://schemas.microsoft.com/office/drawing/2014/main" id="{ECD773A2-1DCC-A680-1DF2-BE699133DAC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93955" y="1694740"/>
            <a:ext cx="10126800" cy="12837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b="1" kern="1200" baseline="0">
                <a:solidFill>
                  <a:srgbClr val="006CB4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rgbClr val="006CB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Fare clic per modificare gli stili del testo dello schema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C20C47F0-8F01-81AD-5A83-69399940B1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5822" y="6048742"/>
            <a:ext cx="1080000" cy="561117"/>
          </a:xfrm>
          <a:prstGeom prst="rect">
            <a:avLst/>
          </a:prstGeom>
        </p:spPr>
      </p:pic>
      <p:sp>
        <p:nvSpPr>
          <p:cNvPr id="8" name="Segnaposto numero diapositiva 3">
            <a:extLst>
              <a:ext uri="{FF2B5EF4-FFF2-40B4-BE49-F238E27FC236}">
                <a16:creationId xmlns:a16="http://schemas.microsoft.com/office/drawing/2014/main" id="{72C17D1A-45BA-0CED-9970-971FB885149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327435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000" b="0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0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9" name="Immagine 3">
            <a:extLst>
              <a:ext uri="{FF2B5EF4-FFF2-40B4-BE49-F238E27FC236}">
                <a16:creationId xmlns:a16="http://schemas.microsoft.com/office/drawing/2014/main" id="{5B6F6B20-EE89-1693-8814-F980C96D940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687821" y="340995"/>
            <a:ext cx="1079555" cy="368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3461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contenuto 2 colo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0DEFE7-B38A-A5D1-E7CC-8BE8B7B81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9402"/>
            <a:ext cx="541378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1D3D90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F242A5-52A4-E419-15AD-76948369C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2994623"/>
            <a:ext cx="10126800" cy="1819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kern="1200" baseline="0">
                <a:solidFill>
                  <a:srgbClr val="1D3D90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rgbClr val="006CB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Fare clic per modificare gli stili del testo dello schema</a:t>
            </a:r>
          </a:p>
        </p:txBody>
      </p:sp>
      <p:sp>
        <p:nvSpPr>
          <p:cNvPr id="10" name="Segnaposto contenuto 2">
            <a:extLst>
              <a:ext uri="{FF2B5EF4-FFF2-40B4-BE49-F238E27FC236}">
                <a16:creationId xmlns:a16="http://schemas.microsoft.com/office/drawing/2014/main" id="{ECD773A2-1DCC-A680-1DF2-BE699133DAC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93955" y="1694740"/>
            <a:ext cx="10126800" cy="12837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b="1" kern="1200" baseline="0">
                <a:solidFill>
                  <a:srgbClr val="006CB4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rgbClr val="006CB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Fare clic per modificare gli stili del testo dello schema</a:t>
            </a:r>
          </a:p>
        </p:txBody>
      </p:sp>
      <p:pic>
        <p:nvPicPr>
          <p:cNvPr id="4" name="Elemento grafico 3">
            <a:extLst>
              <a:ext uri="{FF2B5EF4-FFF2-40B4-BE49-F238E27FC236}">
                <a16:creationId xmlns:a16="http://schemas.microsoft.com/office/drawing/2014/main" id="{57FA3568-FFF1-E854-6AB5-84DF7878AC2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" r="4000" b="57610"/>
          <a:stretch/>
        </p:blipFill>
        <p:spPr>
          <a:xfrm>
            <a:off x="11411593" y="6196347"/>
            <a:ext cx="45719" cy="678322"/>
          </a:xfrm>
          <a:prstGeom prst="rect">
            <a:avLst/>
          </a:prstGeom>
        </p:spPr>
      </p:pic>
      <p:pic>
        <p:nvPicPr>
          <p:cNvPr id="5" name="Immagine 4" descr="Immagine che contiene testo&#10;&#10;Descrizione generata automaticamente">
            <a:extLst>
              <a:ext uri="{FF2B5EF4-FFF2-40B4-BE49-F238E27FC236}">
                <a16:creationId xmlns:a16="http://schemas.microsoft.com/office/drawing/2014/main" id="{FAE60A6D-142D-59BF-6F2A-49B6657FE71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6514" y="264003"/>
            <a:ext cx="1080000" cy="371868"/>
          </a:xfrm>
          <a:prstGeom prst="rect">
            <a:avLst/>
          </a:prstGeom>
        </p:spPr>
      </p:pic>
      <p:sp>
        <p:nvSpPr>
          <p:cNvPr id="6" name="Segnaposto numero diapositiva 3">
            <a:extLst>
              <a:ext uri="{FF2B5EF4-FFF2-40B4-BE49-F238E27FC236}">
                <a16:creationId xmlns:a16="http://schemas.microsoft.com/office/drawing/2014/main" id="{4BF4F0E9-1FD3-9D2A-3A68-31460B84722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5505" y="6196347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000" b="0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0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972621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Elemento grafico 11">
            <a:extLst>
              <a:ext uri="{FF2B5EF4-FFF2-40B4-BE49-F238E27FC236}">
                <a16:creationId xmlns:a16="http://schemas.microsoft.com/office/drawing/2014/main" id="{E9E57F7D-3783-0059-A88C-CA2E226A07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4337" y="4799656"/>
            <a:ext cx="10671360" cy="1587691"/>
          </a:xfrm>
          <a:prstGeom prst="rect">
            <a:avLst/>
          </a:prstGeom>
        </p:spPr>
      </p:pic>
      <p:pic>
        <p:nvPicPr>
          <p:cNvPr id="13" name="Immagine 12">
            <a:hlinkClick r:id="rId4"/>
            <a:extLst>
              <a:ext uri="{FF2B5EF4-FFF2-40B4-BE49-F238E27FC236}">
                <a16:creationId xmlns:a16="http://schemas.microsoft.com/office/drawing/2014/main" id="{4D09AB52-D392-285E-756F-2F2113C69C4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44433" y="522186"/>
            <a:ext cx="241312" cy="241312"/>
          </a:xfrm>
          <a:prstGeom prst="rect">
            <a:avLst/>
          </a:prstGeom>
        </p:spPr>
      </p:pic>
      <p:pic>
        <p:nvPicPr>
          <p:cNvPr id="14" name="Immagine 13">
            <a:hlinkClick r:id="rId6"/>
            <a:extLst>
              <a:ext uri="{FF2B5EF4-FFF2-40B4-BE49-F238E27FC236}">
                <a16:creationId xmlns:a16="http://schemas.microsoft.com/office/drawing/2014/main" id="{72156CE9-3062-D939-CEF9-A7479C74A83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00448" y="522186"/>
            <a:ext cx="241312" cy="241312"/>
          </a:xfrm>
          <a:prstGeom prst="rect">
            <a:avLst/>
          </a:prstGeom>
        </p:spPr>
      </p:pic>
      <p:pic>
        <p:nvPicPr>
          <p:cNvPr id="15" name="Immagine 14">
            <a:hlinkClick r:id="rId8"/>
            <a:extLst>
              <a:ext uri="{FF2B5EF4-FFF2-40B4-BE49-F238E27FC236}">
                <a16:creationId xmlns:a16="http://schemas.microsoft.com/office/drawing/2014/main" id="{E11B003C-4213-6EFC-6040-56A7422333F4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8554" y="522186"/>
            <a:ext cx="241312" cy="241312"/>
          </a:xfrm>
          <a:prstGeom prst="rect">
            <a:avLst/>
          </a:prstGeom>
        </p:spPr>
      </p:pic>
      <p:pic>
        <p:nvPicPr>
          <p:cNvPr id="16" name="Immagine 15">
            <a:hlinkClick r:id="rId10"/>
            <a:extLst>
              <a:ext uri="{FF2B5EF4-FFF2-40B4-BE49-F238E27FC236}">
                <a16:creationId xmlns:a16="http://schemas.microsoft.com/office/drawing/2014/main" id="{E8DD3FE9-9174-AA3F-FD28-AC3716BD71DE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49501" y="522186"/>
            <a:ext cx="241312" cy="24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7288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contenuto 2 colo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0DEFE7-B38A-A5D1-E7CC-8BE8B7B81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9402"/>
            <a:ext cx="541378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1D3D90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F242A5-52A4-E419-15AD-76948369C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2994623"/>
            <a:ext cx="10126800" cy="1819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kern="1200" baseline="0">
                <a:solidFill>
                  <a:srgbClr val="1D3D90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rgbClr val="006CB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Fare clic per modificare gli stili del testo dello schema</a:t>
            </a:r>
          </a:p>
        </p:txBody>
      </p:sp>
      <p:sp>
        <p:nvSpPr>
          <p:cNvPr id="10" name="Segnaposto contenuto 2">
            <a:extLst>
              <a:ext uri="{FF2B5EF4-FFF2-40B4-BE49-F238E27FC236}">
                <a16:creationId xmlns:a16="http://schemas.microsoft.com/office/drawing/2014/main" id="{ECD773A2-1DCC-A680-1DF2-BE699133DAC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93955" y="1694740"/>
            <a:ext cx="10126800" cy="12837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b="1" kern="1200" baseline="0">
                <a:solidFill>
                  <a:srgbClr val="006CB4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rgbClr val="006CB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Fare clic per modificare gli stili del testo dello schema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C20C47F0-8F01-81AD-5A83-69399940B1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5822" y="6048742"/>
            <a:ext cx="1080000" cy="561117"/>
          </a:xfrm>
          <a:prstGeom prst="rect">
            <a:avLst/>
          </a:prstGeom>
        </p:spPr>
      </p:pic>
      <p:sp>
        <p:nvSpPr>
          <p:cNvPr id="8" name="Segnaposto numero diapositiva 3">
            <a:extLst>
              <a:ext uri="{FF2B5EF4-FFF2-40B4-BE49-F238E27FC236}">
                <a16:creationId xmlns:a16="http://schemas.microsoft.com/office/drawing/2014/main" id="{72C17D1A-45BA-0CED-9970-971FB885149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295536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600" b="1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6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9" name="Immagine 3">
            <a:extLst>
              <a:ext uri="{FF2B5EF4-FFF2-40B4-BE49-F238E27FC236}">
                <a16:creationId xmlns:a16="http://schemas.microsoft.com/office/drawing/2014/main" id="{5B6F6B20-EE89-1693-8814-F980C96D940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687821" y="340995"/>
            <a:ext cx="1079555" cy="368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2621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. slide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94013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3. grande slid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43F8BC72-C4C2-2776-8FE4-19CFF4BD78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687821" y="340995"/>
            <a:ext cx="1079555" cy="368318"/>
          </a:xfrm>
          <a:prstGeom prst="rect">
            <a:avLst/>
          </a:prstGeom>
        </p:spPr>
      </p:pic>
      <p:sp>
        <p:nvSpPr>
          <p:cNvPr id="10" name="Segnaposto testo 13">
            <a:extLst>
              <a:ext uri="{FF2B5EF4-FFF2-40B4-BE49-F238E27FC236}">
                <a16:creationId xmlns:a16="http://schemas.microsoft.com/office/drawing/2014/main" id="{4100893E-DA7C-0A70-B0FB-9CAD49069AE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7675" y="2095499"/>
            <a:ext cx="10239375" cy="381952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rgbClr val="00A7E1"/>
              </a:buClr>
              <a:buFont typeface="Arial" panose="020B0604020202020204" pitchFamily="34" charset="0"/>
              <a:buNone/>
              <a:defRPr sz="1800"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Segnaposto testo 18">
            <a:extLst>
              <a:ext uri="{FF2B5EF4-FFF2-40B4-BE49-F238E27FC236}">
                <a16:creationId xmlns:a16="http://schemas.microsoft.com/office/drawing/2014/main" id="{31698888-AF99-48C6-7A88-8969AD164D8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7675" y="6061075"/>
            <a:ext cx="10239375" cy="4572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rgbClr val="7F7F7F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Fare clic per inserire le fonti</a:t>
            </a: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E9CCD33E-5F30-1160-FBC8-5241CA22FC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88951"/>
            <a:ext cx="6619875" cy="1168400"/>
          </a:xfrm>
          <a:prstGeom prst="rect">
            <a:avLst/>
          </a:prstGeom>
        </p:spPr>
        <p:txBody>
          <a:bodyPr/>
          <a:lstStyle>
            <a:lvl1pPr>
              <a:defRPr sz="2400" b="1"/>
            </a:lvl1pPr>
          </a:lstStyle>
          <a:p>
            <a:r>
              <a:rPr lang="it-IT"/>
              <a:t>Fare clic per inserire il titolo della slide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CC23E608-7935-B36C-76C9-A4FA715C82C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5822" y="6048742"/>
            <a:ext cx="1080000" cy="561117"/>
          </a:xfrm>
          <a:prstGeom prst="rect">
            <a:avLst/>
          </a:prstGeom>
        </p:spPr>
      </p:pic>
      <p:sp>
        <p:nvSpPr>
          <p:cNvPr id="6" name="Segnaposto numero diapositiva 3">
            <a:extLst>
              <a:ext uri="{FF2B5EF4-FFF2-40B4-BE49-F238E27FC236}">
                <a16:creationId xmlns:a16="http://schemas.microsoft.com/office/drawing/2014/main" id="{EFE068F5-C0DA-2035-CB90-3C629730BAEE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295536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600" b="1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6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053284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401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lide contenuto 2 colo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testo 12">
            <a:extLst>
              <a:ext uri="{FF2B5EF4-FFF2-40B4-BE49-F238E27FC236}">
                <a16:creationId xmlns:a16="http://schemas.microsoft.com/office/drawing/2014/main" id="{D7EE6933-B5B9-D116-589F-DF36DD318D0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4526" y="1861556"/>
            <a:ext cx="10038771" cy="3055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rgbClr val="002D74"/>
                </a:solidFill>
              </a:defRPr>
            </a:lvl1pPr>
            <a:lvl2pPr marL="457200" indent="0">
              <a:buNone/>
              <a:defRPr sz="1800" b="1">
                <a:solidFill>
                  <a:srgbClr val="002D74"/>
                </a:solidFill>
              </a:defRPr>
            </a:lvl2pPr>
            <a:lvl3pPr marL="914400" indent="0">
              <a:buNone/>
              <a:defRPr sz="1800" b="1">
                <a:solidFill>
                  <a:srgbClr val="002D74"/>
                </a:solidFill>
              </a:defRPr>
            </a:lvl3pPr>
            <a:lvl4pPr marL="1371600" indent="0">
              <a:buNone/>
              <a:defRPr sz="1800" b="1">
                <a:solidFill>
                  <a:srgbClr val="002D74"/>
                </a:solidFill>
              </a:defRPr>
            </a:lvl4pPr>
            <a:lvl5pPr marL="1828800" indent="0">
              <a:buNone/>
              <a:defRPr sz="1800" b="1">
                <a:solidFill>
                  <a:srgbClr val="002D74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6" name="Segnaposto testo 15">
            <a:extLst>
              <a:ext uri="{FF2B5EF4-FFF2-40B4-BE49-F238E27FC236}">
                <a16:creationId xmlns:a16="http://schemas.microsoft.com/office/drawing/2014/main" id="{82D9835F-BF15-EE71-9CB3-EAE30932A55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2913" y="390409"/>
            <a:ext cx="7039555" cy="6572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it-IT" sz="2400" kern="1200" dirty="0" smtClean="0">
                <a:solidFill>
                  <a:srgbClr val="002D74"/>
                </a:solidFill>
                <a:latin typeface="Arial Black"/>
                <a:ea typeface="+mj-ea"/>
                <a:cs typeface="+mj-cs"/>
              </a:defRPr>
            </a:lvl1pPr>
            <a:lvl2pPr marL="457200" indent="0">
              <a:buFontTx/>
              <a:buNone/>
              <a:defRPr>
                <a:solidFill>
                  <a:srgbClr val="002D74"/>
                </a:solidFill>
              </a:defRPr>
            </a:lvl2pPr>
            <a:lvl3pPr marL="914400" indent="0">
              <a:buFontTx/>
              <a:buNone/>
              <a:defRPr>
                <a:solidFill>
                  <a:srgbClr val="002D74"/>
                </a:solidFill>
              </a:defRPr>
            </a:lvl3pPr>
            <a:lvl4pPr marL="1371600" indent="0">
              <a:buFontTx/>
              <a:buNone/>
              <a:defRPr>
                <a:solidFill>
                  <a:srgbClr val="002D74"/>
                </a:solidFill>
              </a:defRPr>
            </a:lvl4pPr>
            <a:lvl5pPr marL="1828800" indent="0">
              <a:buFontTx/>
              <a:buNone/>
              <a:defRPr>
                <a:solidFill>
                  <a:srgbClr val="002D74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B521015-1813-8F49-B4F6-70D49A53D6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5822" y="6048742"/>
            <a:ext cx="1080000" cy="561117"/>
          </a:xfrm>
          <a:prstGeom prst="rect">
            <a:avLst/>
          </a:prstGeom>
        </p:spPr>
      </p:pic>
      <p:sp>
        <p:nvSpPr>
          <p:cNvPr id="5" name="Segnaposto numero diapositiva 3">
            <a:extLst>
              <a:ext uri="{FF2B5EF4-FFF2-40B4-BE49-F238E27FC236}">
                <a16:creationId xmlns:a16="http://schemas.microsoft.com/office/drawing/2014/main" id="{708A0308-75C2-DD50-AA12-48407BA7240B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306169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600" b="1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6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6" name="Immagine 3">
            <a:extLst>
              <a:ext uri="{FF2B5EF4-FFF2-40B4-BE49-F238E27FC236}">
                <a16:creationId xmlns:a16="http://schemas.microsoft.com/office/drawing/2014/main" id="{CB4672E5-6568-0822-7BAB-1CAA87217E4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687821" y="340995"/>
            <a:ext cx="1079555" cy="368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0900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79">
          <p15:clr>
            <a:srgbClr val="FBAE40"/>
          </p15:clr>
        </p15:guide>
        <p15:guide id="2" orient="horz" pos="4020">
          <p15:clr>
            <a:srgbClr val="FBAE40"/>
          </p15:clr>
        </p15:guide>
        <p15:guide id="3" orient="horz" pos="187">
          <p15:clr>
            <a:srgbClr val="FBAE40"/>
          </p15:clr>
        </p15:guide>
        <p15:guide id="4" pos="7333">
          <p15:clr>
            <a:srgbClr val="FBAE40"/>
          </p15:clr>
        </p15:guide>
      </p15:sldGuideLst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contenuto 2 colo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0DEFE7-B38A-A5D1-E7CC-8BE8B7B81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9402"/>
            <a:ext cx="541378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1D3D90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F242A5-52A4-E419-15AD-76948369C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2994623"/>
            <a:ext cx="10126800" cy="1819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kern="1200" baseline="0">
                <a:solidFill>
                  <a:srgbClr val="1D3D90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rgbClr val="006CB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Fare clic per modificare gli stili del testo dello schema</a:t>
            </a:r>
          </a:p>
        </p:txBody>
      </p:sp>
      <p:sp>
        <p:nvSpPr>
          <p:cNvPr id="10" name="Segnaposto contenuto 2">
            <a:extLst>
              <a:ext uri="{FF2B5EF4-FFF2-40B4-BE49-F238E27FC236}">
                <a16:creationId xmlns:a16="http://schemas.microsoft.com/office/drawing/2014/main" id="{ECD773A2-1DCC-A680-1DF2-BE699133DAC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93955" y="1694740"/>
            <a:ext cx="10126800" cy="12837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b="1" kern="1200" baseline="0">
                <a:solidFill>
                  <a:srgbClr val="006CB4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rgbClr val="006CB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Fare clic per modificare gli stili del testo dello schema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C20C47F0-8F01-81AD-5A83-69399940B1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5822" y="6048742"/>
            <a:ext cx="1080000" cy="561117"/>
          </a:xfrm>
          <a:prstGeom prst="rect">
            <a:avLst/>
          </a:prstGeom>
        </p:spPr>
      </p:pic>
      <p:sp>
        <p:nvSpPr>
          <p:cNvPr id="8" name="Segnaposto numero diapositiva 3">
            <a:extLst>
              <a:ext uri="{FF2B5EF4-FFF2-40B4-BE49-F238E27FC236}">
                <a16:creationId xmlns:a16="http://schemas.microsoft.com/office/drawing/2014/main" id="{72C17D1A-45BA-0CED-9970-971FB885149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327435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000" b="0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0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9" name="Immagine 3">
            <a:extLst>
              <a:ext uri="{FF2B5EF4-FFF2-40B4-BE49-F238E27FC236}">
                <a16:creationId xmlns:a16="http://schemas.microsoft.com/office/drawing/2014/main" id="{5B6F6B20-EE89-1693-8814-F980C96D940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687821" y="340995"/>
            <a:ext cx="1079555" cy="368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3461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contenuto 2 colo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0DEFE7-B38A-A5D1-E7CC-8BE8B7B81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9402"/>
            <a:ext cx="541378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1D3D90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F242A5-52A4-E419-15AD-76948369C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2994623"/>
            <a:ext cx="10126800" cy="1819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kern="1200" baseline="0">
                <a:solidFill>
                  <a:srgbClr val="1D3D90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rgbClr val="006CB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Fare clic per modificare gli stili del testo dello schema</a:t>
            </a:r>
          </a:p>
        </p:txBody>
      </p:sp>
      <p:sp>
        <p:nvSpPr>
          <p:cNvPr id="10" name="Segnaposto contenuto 2">
            <a:extLst>
              <a:ext uri="{FF2B5EF4-FFF2-40B4-BE49-F238E27FC236}">
                <a16:creationId xmlns:a16="http://schemas.microsoft.com/office/drawing/2014/main" id="{ECD773A2-1DCC-A680-1DF2-BE699133DAC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93955" y="1694740"/>
            <a:ext cx="10126800" cy="12837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b="1" kern="1200" baseline="0">
                <a:solidFill>
                  <a:srgbClr val="006CB4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rgbClr val="006CB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Fare clic per modificare gli stili del testo dello schema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C20C47F0-8F01-81AD-5A83-69399940B1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5822" y="6048742"/>
            <a:ext cx="1080000" cy="561117"/>
          </a:xfrm>
          <a:prstGeom prst="rect">
            <a:avLst/>
          </a:prstGeom>
        </p:spPr>
      </p:pic>
      <p:sp>
        <p:nvSpPr>
          <p:cNvPr id="8" name="Segnaposto numero diapositiva 3">
            <a:extLst>
              <a:ext uri="{FF2B5EF4-FFF2-40B4-BE49-F238E27FC236}">
                <a16:creationId xmlns:a16="http://schemas.microsoft.com/office/drawing/2014/main" id="{72C17D1A-45BA-0CED-9970-971FB885149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295536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600" b="1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6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9" name="Immagine 3">
            <a:extLst>
              <a:ext uri="{FF2B5EF4-FFF2-40B4-BE49-F238E27FC236}">
                <a16:creationId xmlns:a16="http://schemas.microsoft.com/office/drawing/2014/main" id="{5B6F6B20-EE89-1693-8814-F980C96D940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687821" y="340995"/>
            <a:ext cx="1079555" cy="368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2621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3. grande slid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43F8BC72-C4C2-2776-8FE4-19CFF4BD78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687821" y="340995"/>
            <a:ext cx="1079555" cy="368318"/>
          </a:xfrm>
          <a:prstGeom prst="rect">
            <a:avLst/>
          </a:prstGeom>
        </p:spPr>
      </p:pic>
      <p:sp>
        <p:nvSpPr>
          <p:cNvPr id="10" name="Segnaposto testo 13">
            <a:extLst>
              <a:ext uri="{FF2B5EF4-FFF2-40B4-BE49-F238E27FC236}">
                <a16:creationId xmlns:a16="http://schemas.microsoft.com/office/drawing/2014/main" id="{4100893E-DA7C-0A70-B0FB-9CAD49069AE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7675" y="2095499"/>
            <a:ext cx="10239375" cy="381952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rgbClr val="00A7E1"/>
              </a:buClr>
              <a:buFont typeface="Arial" panose="020B0604020202020204" pitchFamily="34" charset="0"/>
              <a:buNone/>
              <a:defRPr sz="1800"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Segnaposto testo 18">
            <a:extLst>
              <a:ext uri="{FF2B5EF4-FFF2-40B4-BE49-F238E27FC236}">
                <a16:creationId xmlns:a16="http://schemas.microsoft.com/office/drawing/2014/main" id="{31698888-AF99-48C6-7A88-8969AD164D8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7675" y="6061075"/>
            <a:ext cx="10239375" cy="4572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rgbClr val="7F7F7F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Fare clic per inserire le fonti</a:t>
            </a: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E9CCD33E-5F30-1160-FBC8-5241CA22FC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88951"/>
            <a:ext cx="6619875" cy="1168400"/>
          </a:xfrm>
          <a:prstGeom prst="rect">
            <a:avLst/>
          </a:prstGeom>
        </p:spPr>
        <p:txBody>
          <a:bodyPr/>
          <a:lstStyle>
            <a:lvl1pPr>
              <a:defRPr sz="2400" b="1"/>
            </a:lvl1pPr>
          </a:lstStyle>
          <a:p>
            <a:r>
              <a:rPr lang="it-IT"/>
              <a:t>Fare clic per inserire il titolo della slide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CC23E608-7935-B36C-76C9-A4FA715C82C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5822" y="6048742"/>
            <a:ext cx="1080000" cy="561117"/>
          </a:xfrm>
          <a:prstGeom prst="rect">
            <a:avLst/>
          </a:prstGeom>
        </p:spPr>
      </p:pic>
      <p:sp>
        <p:nvSpPr>
          <p:cNvPr id="6" name="Segnaposto numero diapositiva 3">
            <a:extLst>
              <a:ext uri="{FF2B5EF4-FFF2-40B4-BE49-F238E27FC236}">
                <a16:creationId xmlns:a16="http://schemas.microsoft.com/office/drawing/2014/main" id="{EFE068F5-C0DA-2035-CB90-3C629730BAEE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295536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600" b="1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6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053284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401">
          <p15:clr>
            <a:srgbClr val="FBAE40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lide contenuto 2 colo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testo 12">
            <a:extLst>
              <a:ext uri="{FF2B5EF4-FFF2-40B4-BE49-F238E27FC236}">
                <a16:creationId xmlns:a16="http://schemas.microsoft.com/office/drawing/2014/main" id="{D7EE6933-B5B9-D116-589F-DF36DD318D0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4526" y="1861556"/>
            <a:ext cx="10038771" cy="3055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rgbClr val="002D74"/>
                </a:solidFill>
              </a:defRPr>
            </a:lvl1pPr>
            <a:lvl2pPr marL="457200" indent="0">
              <a:buNone/>
              <a:defRPr sz="1800" b="1">
                <a:solidFill>
                  <a:srgbClr val="002D74"/>
                </a:solidFill>
              </a:defRPr>
            </a:lvl2pPr>
            <a:lvl3pPr marL="914400" indent="0">
              <a:buNone/>
              <a:defRPr sz="1800" b="1">
                <a:solidFill>
                  <a:srgbClr val="002D74"/>
                </a:solidFill>
              </a:defRPr>
            </a:lvl3pPr>
            <a:lvl4pPr marL="1371600" indent="0">
              <a:buNone/>
              <a:defRPr sz="1800" b="1">
                <a:solidFill>
                  <a:srgbClr val="002D74"/>
                </a:solidFill>
              </a:defRPr>
            </a:lvl4pPr>
            <a:lvl5pPr marL="1828800" indent="0">
              <a:buNone/>
              <a:defRPr sz="1800" b="1">
                <a:solidFill>
                  <a:srgbClr val="002D74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6" name="Segnaposto testo 15">
            <a:extLst>
              <a:ext uri="{FF2B5EF4-FFF2-40B4-BE49-F238E27FC236}">
                <a16:creationId xmlns:a16="http://schemas.microsoft.com/office/drawing/2014/main" id="{82D9835F-BF15-EE71-9CB3-EAE30932A55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2913" y="390409"/>
            <a:ext cx="7039555" cy="6572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it-IT" sz="2400" kern="1200" dirty="0" smtClean="0">
                <a:solidFill>
                  <a:srgbClr val="002D74"/>
                </a:solidFill>
                <a:latin typeface="Arial Black"/>
                <a:ea typeface="+mj-ea"/>
                <a:cs typeface="+mj-cs"/>
              </a:defRPr>
            </a:lvl1pPr>
            <a:lvl2pPr marL="457200" indent="0">
              <a:buFontTx/>
              <a:buNone/>
              <a:defRPr>
                <a:solidFill>
                  <a:srgbClr val="002D74"/>
                </a:solidFill>
              </a:defRPr>
            </a:lvl2pPr>
            <a:lvl3pPr marL="914400" indent="0">
              <a:buFontTx/>
              <a:buNone/>
              <a:defRPr>
                <a:solidFill>
                  <a:srgbClr val="002D74"/>
                </a:solidFill>
              </a:defRPr>
            </a:lvl3pPr>
            <a:lvl4pPr marL="1371600" indent="0">
              <a:buFontTx/>
              <a:buNone/>
              <a:defRPr>
                <a:solidFill>
                  <a:srgbClr val="002D74"/>
                </a:solidFill>
              </a:defRPr>
            </a:lvl4pPr>
            <a:lvl5pPr marL="1828800" indent="0">
              <a:buFontTx/>
              <a:buNone/>
              <a:defRPr>
                <a:solidFill>
                  <a:srgbClr val="002D74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B521015-1813-8F49-B4F6-70D49A53D6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5822" y="6048742"/>
            <a:ext cx="1080000" cy="561117"/>
          </a:xfrm>
          <a:prstGeom prst="rect">
            <a:avLst/>
          </a:prstGeom>
        </p:spPr>
      </p:pic>
      <p:sp>
        <p:nvSpPr>
          <p:cNvPr id="5" name="Segnaposto numero diapositiva 3">
            <a:extLst>
              <a:ext uri="{FF2B5EF4-FFF2-40B4-BE49-F238E27FC236}">
                <a16:creationId xmlns:a16="http://schemas.microsoft.com/office/drawing/2014/main" id="{708A0308-75C2-DD50-AA12-48407BA7240B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306169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600" b="1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6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6" name="Immagine 3">
            <a:extLst>
              <a:ext uri="{FF2B5EF4-FFF2-40B4-BE49-F238E27FC236}">
                <a16:creationId xmlns:a16="http://schemas.microsoft.com/office/drawing/2014/main" id="{CB4672E5-6568-0822-7BAB-1CAA87217E4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687821" y="340995"/>
            <a:ext cx="1079555" cy="368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0900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79">
          <p15:clr>
            <a:srgbClr val="FBAE40"/>
          </p15:clr>
        </p15:guide>
        <p15:guide id="2" orient="horz" pos="4020">
          <p15:clr>
            <a:srgbClr val="FBAE40"/>
          </p15:clr>
        </p15:guide>
        <p15:guide id="3" orient="horz" pos="187">
          <p15:clr>
            <a:srgbClr val="FBAE40"/>
          </p15:clr>
        </p15:guide>
        <p15:guide id="4" pos="7333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contenuto 2 colo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0DEFE7-B38A-A5D1-E7CC-8BE8B7B81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9402"/>
            <a:ext cx="541378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1D3D90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F242A5-52A4-E419-15AD-76948369C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2994623"/>
            <a:ext cx="10126800" cy="1819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kern="1200" baseline="0">
                <a:solidFill>
                  <a:srgbClr val="1D3D90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rgbClr val="006CB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Fare clic per modificare gli stili del testo dello schema</a:t>
            </a:r>
          </a:p>
        </p:txBody>
      </p:sp>
      <p:sp>
        <p:nvSpPr>
          <p:cNvPr id="10" name="Segnaposto contenuto 2">
            <a:extLst>
              <a:ext uri="{FF2B5EF4-FFF2-40B4-BE49-F238E27FC236}">
                <a16:creationId xmlns:a16="http://schemas.microsoft.com/office/drawing/2014/main" id="{ECD773A2-1DCC-A680-1DF2-BE699133DAC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93955" y="1694740"/>
            <a:ext cx="10126800" cy="12837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b="1" kern="1200" baseline="0">
                <a:solidFill>
                  <a:srgbClr val="006CB4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rgbClr val="006CB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Fare clic per modificare gli stili del testo dello schema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C20C47F0-8F01-81AD-5A83-69399940B1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5822" y="6048742"/>
            <a:ext cx="1080000" cy="561117"/>
          </a:xfrm>
          <a:prstGeom prst="rect">
            <a:avLst/>
          </a:prstGeom>
        </p:spPr>
      </p:pic>
      <p:sp>
        <p:nvSpPr>
          <p:cNvPr id="8" name="Segnaposto numero diapositiva 3">
            <a:extLst>
              <a:ext uri="{FF2B5EF4-FFF2-40B4-BE49-F238E27FC236}">
                <a16:creationId xmlns:a16="http://schemas.microsoft.com/office/drawing/2014/main" id="{72C17D1A-45BA-0CED-9970-971FB885149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327435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000" b="0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0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9" name="Immagine 3">
            <a:extLst>
              <a:ext uri="{FF2B5EF4-FFF2-40B4-BE49-F238E27FC236}">
                <a16:creationId xmlns:a16="http://schemas.microsoft.com/office/drawing/2014/main" id="{5B6F6B20-EE89-1693-8814-F980C96D940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687821" y="340995"/>
            <a:ext cx="1079555" cy="368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2621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lide contenuto 2 colo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testo 12">
            <a:extLst>
              <a:ext uri="{FF2B5EF4-FFF2-40B4-BE49-F238E27FC236}">
                <a16:creationId xmlns:a16="http://schemas.microsoft.com/office/drawing/2014/main" id="{D7EE6933-B5B9-D116-589F-DF36DD318D0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4526" y="1861556"/>
            <a:ext cx="10038771" cy="3055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rgbClr val="002D74"/>
                </a:solidFill>
              </a:defRPr>
            </a:lvl1pPr>
            <a:lvl2pPr marL="457200" indent="0">
              <a:buNone/>
              <a:defRPr sz="1800" b="1">
                <a:solidFill>
                  <a:srgbClr val="002D74"/>
                </a:solidFill>
              </a:defRPr>
            </a:lvl2pPr>
            <a:lvl3pPr marL="914400" indent="0">
              <a:buNone/>
              <a:defRPr sz="1800" b="1">
                <a:solidFill>
                  <a:srgbClr val="002D74"/>
                </a:solidFill>
              </a:defRPr>
            </a:lvl3pPr>
            <a:lvl4pPr marL="1371600" indent="0">
              <a:buNone/>
              <a:defRPr sz="1800" b="1">
                <a:solidFill>
                  <a:srgbClr val="002D74"/>
                </a:solidFill>
              </a:defRPr>
            </a:lvl4pPr>
            <a:lvl5pPr marL="1828800" indent="0">
              <a:buNone/>
              <a:defRPr sz="1800" b="1">
                <a:solidFill>
                  <a:srgbClr val="002D74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6" name="Segnaposto testo 15">
            <a:extLst>
              <a:ext uri="{FF2B5EF4-FFF2-40B4-BE49-F238E27FC236}">
                <a16:creationId xmlns:a16="http://schemas.microsoft.com/office/drawing/2014/main" id="{82D9835F-BF15-EE71-9CB3-EAE30932A55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2913" y="390409"/>
            <a:ext cx="7039555" cy="6572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it-IT" sz="2400" kern="1200" dirty="0" smtClean="0">
                <a:solidFill>
                  <a:srgbClr val="002D74"/>
                </a:solidFill>
                <a:latin typeface="Arial Black"/>
                <a:ea typeface="+mj-ea"/>
                <a:cs typeface="+mj-cs"/>
              </a:defRPr>
            </a:lvl1pPr>
            <a:lvl2pPr marL="457200" indent="0">
              <a:buFontTx/>
              <a:buNone/>
              <a:defRPr>
                <a:solidFill>
                  <a:srgbClr val="002D74"/>
                </a:solidFill>
              </a:defRPr>
            </a:lvl2pPr>
            <a:lvl3pPr marL="914400" indent="0">
              <a:buFontTx/>
              <a:buNone/>
              <a:defRPr>
                <a:solidFill>
                  <a:srgbClr val="002D74"/>
                </a:solidFill>
              </a:defRPr>
            </a:lvl3pPr>
            <a:lvl4pPr marL="1371600" indent="0">
              <a:buFontTx/>
              <a:buNone/>
              <a:defRPr>
                <a:solidFill>
                  <a:srgbClr val="002D74"/>
                </a:solidFill>
              </a:defRPr>
            </a:lvl4pPr>
            <a:lvl5pPr marL="1828800" indent="0">
              <a:buFontTx/>
              <a:buNone/>
              <a:defRPr>
                <a:solidFill>
                  <a:srgbClr val="002D74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B521015-1813-8F49-B4F6-70D49A53D6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5822" y="6048742"/>
            <a:ext cx="1080000" cy="561117"/>
          </a:xfrm>
          <a:prstGeom prst="rect">
            <a:avLst/>
          </a:prstGeom>
        </p:spPr>
      </p:pic>
      <p:sp>
        <p:nvSpPr>
          <p:cNvPr id="5" name="Segnaposto numero diapositiva 3">
            <a:extLst>
              <a:ext uri="{FF2B5EF4-FFF2-40B4-BE49-F238E27FC236}">
                <a16:creationId xmlns:a16="http://schemas.microsoft.com/office/drawing/2014/main" id="{708A0308-75C2-DD50-AA12-48407BA7240B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327435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000" b="0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0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6" name="Immagine 3">
            <a:extLst>
              <a:ext uri="{FF2B5EF4-FFF2-40B4-BE49-F238E27FC236}">
                <a16:creationId xmlns:a16="http://schemas.microsoft.com/office/drawing/2014/main" id="{CB4672E5-6568-0822-7BAB-1CAA87217E4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687821" y="340995"/>
            <a:ext cx="1079555" cy="368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0900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79">
          <p15:clr>
            <a:srgbClr val="FBAE40"/>
          </p15:clr>
        </p15:guide>
        <p15:guide id="2" orient="horz" pos="4020">
          <p15:clr>
            <a:srgbClr val="FBAE40"/>
          </p15:clr>
        </p15:guide>
        <p15:guide id="3" orient="horz" pos="187">
          <p15:clr>
            <a:srgbClr val="FBAE40"/>
          </p15:clr>
        </p15:guide>
        <p15:guide id="4" pos="7333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contenuto 2 colo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0DEFE7-B38A-A5D1-E7CC-8BE8B7B81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9402"/>
            <a:ext cx="541378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1D3D90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F242A5-52A4-E419-15AD-76948369C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2994623"/>
            <a:ext cx="10126800" cy="1819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kern="1200" baseline="0">
                <a:solidFill>
                  <a:srgbClr val="1D3D90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rgbClr val="006CB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Fare clic per modificare gli stili del testo dello schema</a:t>
            </a:r>
          </a:p>
        </p:txBody>
      </p:sp>
      <p:sp>
        <p:nvSpPr>
          <p:cNvPr id="10" name="Segnaposto contenuto 2">
            <a:extLst>
              <a:ext uri="{FF2B5EF4-FFF2-40B4-BE49-F238E27FC236}">
                <a16:creationId xmlns:a16="http://schemas.microsoft.com/office/drawing/2014/main" id="{ECD773A2-1DCC-A680-1DF2-BE699133DAC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93955" y="1694740"/>
            <a:ext cx="10126800" cy="12837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b="1" kern="1200" baseline="0">
                <a:solidFill>
                  <a:srgbClr val="006CB4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rgbClr val="006CB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Fare clic per modificare gli stili del testo dello schema</a:t>
            </a:r>
          </a:p>
        </p:txBody>
      </p:sp>
      <p:pic>
        <p:nvPicPr>
          <p:cNvPr id="4" name="Elemento grafico 3">
            <a:extLst>
              <a:ext uri="{FF2B5EF4-FFF2-40B4-BE49-F238E27FC236}">
                <a16:creationId xmlns:a16="http://schemas.microsoft.com/office/drawing/2014/main" id="{57FA3568-FFF1-E854-6AB5-84DF7878AC2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" r="4000" b="57610"/>
          <a:stretch/>
        </p:blipFill>
        <p:spPr>
          <a:xfrm>
            <a:off x="11411593" y="6196347"/>
            <a:ext cx="45719" cy="678322"/>
          </a:xfrm>
          <a:prstGeom prst="rect">
            <a:avLst/>
          </a:prstGeom>
        </p:spPr>
      </p:pic>
      <p:pic>
        <p:nvPicPr>
          <p:cNvPr id="5" name="Immagine 4" descr="Immagine che contiene testo&#10;&#10;Descrizione generata automaticamente">
            <a:extLst>
              <a:ext uri="{FF2B5EF4-FFF2-40B4-BE49-F238E27FC236}">
                <a16:creationId xmlns:a16="http://schemas.microsoft.com/office/drawing/2014/main" id="{FAE60A6D-142D-59BF-6F2A-49B6657FE71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6514" y="264003"/>
            <a:ext cx="1080000" cy="371868"/>
          </a:xfrm>
          <a:prstGeom prst="rect">
            <a:avLst/>
          </a:prstGeom>
        </p:spPr>
      </p:pic>
      <p:sp>
        <p:nvSpPr>
          <p:cNvPr id="6" name="Segnaposto numero diapositiva 3">
            <a:extLst>
              <a:ext uri="{FF2B5EF4-FFF2-40B4-BE49-F238E27FC236}">
                <a16:creationId xmlns:a16="http://schemas.microsoft.com/office/drawing/2014/main" id="{4BF4F0E9-1FD3-9D2A-3A68-31460B84722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5505" y="6196347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000" b="0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0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972621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Elemento grafico 11">
            <a:extLst>
              <a:ext uri="{FF2B5EF4-FFF2-40B4-BE49-F238E27FC236}">
                <a16:creationId xmlns:a16="http://schemas.microsoft.com/office/drawing/2014/main" id="{E9E57F7D-3783-0059-A88C-CA2E226A07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4337" y="4799656"/>
            <a:ext cx="10671360" cy="1587691"/>
          </a:xfrm>
          <a:prstGeom prst="rect">
            <a:avLst/>
          </a:prstGeom>
        </p:spPr>
      </p:pic>
      <p:pic>
        <p:nvPicPr>
          <p:cNvPr id="13" name="Immagine 12">
            <a:hlinkClick r:id="rId4"/>
            <a:extLst>
              <a:ext uri="{FF2B5EF4-FFF2-40B4-BE49-F238E27FC236}">
                <a16:creationId xmlns:a16="http://schemas.microsoft.com/office/drawing/2014/main" id="{4D09AB52-D392-285E-756F-2F2113C69C4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44433" y="522186"/>
            <a:ext cx="241312" cy="241312"/>
          </a:xfrm>
          <a:prstGeom prst="rect">
            <a:avLst/>
          </a:prstGeom>
        </p:spPr>
      </p:pic>
      <p:pic>
        <p:nvPicPr>
          <p:cNvPr id="14" name="Immagine 13">
            <a:hlinkClick r:id="rId6"/>
            <a:extLst>
              <a:ext uri="{FF2B5EF4-FFF2-40B4-BE49-F238E27FC236}">
                <a16:creationId xmlns:a16="http://schemas.microsoft.com/office/drawing/2014/main" id="{72156CE9-3062-D939-CEF9-A7479C74A83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00448" y="522186"/>
            <a:ext cx="241312" cy="241312"/>
          </a:xfrm>
          <a:prstGeom prst="rect">
            <a:avLst/>
          </a:prstGeom>
        </p:spPr>
      </p:pic>
      <p:pic>
        <p:nvPicPr>
          <p:cNvPr id="15" name="Immagine 14">
            <a:hlinkClick r:id="rId8"/>
            <a:extLst>
              <a:ext uri="{FF2B5EF4-FFF2-40B4-BE49-F238E27FC236}">
                <a16:creationId xmlns:a16="http://schemas.microsoft.com/office/drawing/2014/main" id="{E11B003C-4213-6EFC-6040-56A7422333F4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8554" y="522186"/>
            <a:ext cx="241312" cy="241312"/>
          </a:xfrm>
          <a:prstGeom prst="rect">
            <a:avLst/>
          </a:prstGeom>
        </p:spPr>
      </p:pic>
      <p:pic>
        <p:nvPicPr>
          <p:cNvPr id="16" name="Immagine 15">
            <a:hlinkClick r:id="rId10"/>
            <a:extLst>
              <a:ext uri="{FF2B5EF4-FFF2-40B4-BE49-F238E27FC236}">
                <a16:creationId xmlns:a16="http://schemas.microsoft.com/office/drawing/2014/main" id="{E8DD3FE9-9174-AA3F-FD28-AC3716BD71DE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49501" y="522186"/>
            <a:ext cx="241312" cy="24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7288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 slid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DF14EC35-87F7-70F1-67B6-6CD9B7DA81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3097" y="6282205"/>
            <a:ext cx="972000" cy="505005"/>
          </a:xfrm>
          <a:prstGeom prst="rect">
            <a:avLst/>
          </a:prstGeom>
        </p:spPr>
      </p:pic>
      <p:sp>
        <p:nvSpPr>
          <p:cNvPr id="3" name="Segnaposto numero diapositiva 3">
            <a:extLst>
              <a:ext uri="{FF2B5EF4-FFF2-40B4-BE49-F238E27FC236}">
                <a16:creationId xmlns:a16="http://schemas.microsoft.com/office/drawing/2014/main" id="{59DD3E06-26D6-8C64-09D9-07ABAB56D133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484914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200" b="0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000" b="1" dirty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6" name="Immagine 3">
            <a:extLst>
              <a:ext uri="{FF2B5EF4-FFF2-40B4-BE49-F238E27FC236}">
                <a16:creationId xmlns:a16="http://schemas.microsoft.com/office/drawing/2014/main" id="{43DD92FF-5063-E3AF-6C05-783EFA87982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437918" y="469869"/>
            <a:ext cx="1323321" cy="451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857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 slide TITOLO RELATO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egnaposto testo 25">
            <a:extLst>
              <a:ext uri="{FF2B5EF4-FFF2-40B4-BE49-F238E27FC236}">
                <a16:creationId xmlns:a16="http://schemas.microsoft.com/office/drawing/2014/main" id="{BA175BD9-DFC2-3258-CF4D-DA9E0A130C6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1845" y="2974404"/>
            <a:ext cx="5511419" cy="6710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1800"/>
            </a:lvl1pPr>
            <a:lvl2pPr marL="457200" indent="0">
              <a:lnSpc>
                <a:spcPct val="100000"/>
              </a:lnSpc>
              <a:buFontTx/>
              <a:buNone/>
              <a:defRPr sz="1800"/>
            </a:lvl2pPr>
            <a:lvl3pPr marL="914400" indent="0">
              <a:lnSpc>
                <a:spcPct val="100000"/>
              </a:lnSpc>
              <a:buFontTx/>
              <a:buNone/>
              <a:defRPr sz="1800"/>
            </a:lvl3pPr>
            <a:lvl4pPr marL="1371600" indent="0">
              <a:lnSpc>
                <a:spcPct val="100000"/>
              </a:lnSpc>
              <a:buFontTx/>
              <a:buNone/>
              <a:defRPr sz="1800"/>
            </a:lvl4pPr>
            <a:lvl5pPr marL="1828800" indent="0">
              <a:lnSpc>
                <a:spcPct val="100000"/>
              </a:lnSpc>
              <a:buFontTx/>
              <a:buNone/>
              <a:defRPr sz="1800"/>
            </a:lvl5pPr>
          </a:lstStyle>
          <a:p>
            <a:pPr lvl="0"/>
            <a:r>
              <a:rPr lang="it-IT" err="1"/>
              <a:t>Lorem</a:t>
            </a:r>
            <a:r>
              <a:rPr lang="it-IT"/>
              <a:t> </a:t>
            </a:r>
            <a:r>
              <a:rPr lang="it-IT" err="1"/>
              <a:t>ipsum</a:t>
            </a:r>
            <a:r>
              <a:rPr lang="it-IT"/>
              <a:t> dolor </a:t>
            </a:r>
            <a:r>
              <a:rPr lang="it-IT" err="1"/>
              <a:t>sit</a:t>
            </a:r>
            <a:r>
              <a:rPr lang="it-IT"/>
              <a:t> </a:t>
            </a:r>
            <a:r>
              <a:rPr lang="it-IT" err="1"/>
              <a:t>amet</a:t>
            </a:r>
            <a:r>
              <a:rPr lang="it-IT"/>
              <a:t>, </a:t>
            </a:r>
            <a:r>
              <a:rPr lang="it-IT" err="1"/>
              <a:t>consectetur</a:t>
            </a:r>
            <a:r>
              <a:rPr lang="it-IT"/>
              <a:t> </a:t>
            </a:r>
            <a:r>
              <a:rPr lang="it-IT" err="1"/>
              <a:t>adipisci</a:t>
            </a:r>
            <a:r>
              <a:rPr lang="it-IT"/>
              <a:t> </a:t>
            </a:r>
            <a:r>
              <a:rPr lang="it-IT" err="1"/>
              <a:t>elit</a:t>
            </a:r>
            <a:r>
              <a:rPr lang="it-IT"/>
              <a:t>, sed do </a:t>
            </a:r>
            <a:r>
              <a:rPr lang="it-IT" err="1"/>
              <a:t>eiusmod</a:t>
            </a:r>
            <a:r>
              <a:rPr lang="it-IT"/>
              <a:t> tempo </a:t>
            </a:r>
            <a:r>
              <a:rPr lang="it-IT" err="1"/>
              <a:t>incidunt</a:t>
            </a:r>
            <a:endParaRPr lang="it-IT"/>
          </a:p>
        </p:txBody>
      </p:sp>
      <p:sp>
        <p:nvSpPr>
          <p:cNvPr id="7" name="Titolo 12">
            <a:extLst>
              <a:ext uri="{FF2B5EF4-FFF2-40B4-BE49-F238E27FC236}">
                <a16:creationId xmlns:a16="http://schemas.microsoft.com/office/drawing/2014/main" id="{778BC711-A5C0-FB3B-971A-BDF4EFACFA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6384" y="2208294"/>
            <a:ext cx="7205472" cy="559561"/>
          </a:xfrm>
          <a:prstGeom prst="rect">
            <a:avLst/>
          </a:prstGeom>
        </p:spPr>
        <p:txBody>
          <a:bodyPr/>
          <a:lstStyle>
            <a:lvl1pPr>
              <a:defRPr lang="it-IT" sz="4200" b="1" kern="1200" dirty="0">
                <a:solidFill>
                  <a:srgbClr val="006CB4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/>
              <a:t>Titolo della presentazione</a:t>
            </a:r>
          </a:p>
        </p:txBody>
      </p:sp>
      <p:sp>
        <p:nvSpPr>
          <p:cNvPr id="29" name="Segnaposto testo 27">
            <a:extLst>
              <a:ext uri="{FF2B5EF4-FFF2-40B4-BE49-F238E27FC236}">
                <a16:creationId xmlns:a16="http://schemas.microsoft.com/office/drawing/2014/main" id="{E7828FB6-3E4E-1292-2428-BE782684F26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6736" y="3961829"/>
            <a:ext cx="3822319" cy="26828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/>
            </a:lvl1pPr>
            <a:lvl2pPr marL="457200" indent="0">
              <a:buFontTx/>
              <a:buNone/>
              <a:defRPr sz="1500"/>
            </a:lvl2pPr>
            <a:lvl3pPr marL="914400" indent="0">
              <a:buFontTx/>
              <a:buNone/>
              <a:defRPr sz="1500"/>
            </a:lvl3pPr>
            <a:lvl4pPr marL="1371600" indent="0">
              <a:buFontTx/>
              <a:buNone/>
              <a:defRPr sz="1500"/>
            </a:lvl4pPr>
            <a:lvl5pPr marL="1828800" indent="0">
              <a:buFontTx/>
              <a:buNone/>
              <a:defRPr sz="1500"/>
            </a:lvl5pPr>
          </a:lstStyle>
          <a:p>
            <a:pPr lvl="0"/>
            <a:r>
              <a:rPr lang="it-IT"/>
              <a:t>Roma, xx mese 0000</a:t>
            </a:r>
          </a:p>
        </p:txBody>
      </p:sp>
    </p:spTree>
    <p:extLst>
      <p:ext uri="{BB962C8B-B14F-4D97-AF65-F5344CB8AC3E}">
        <p14:creationId xmlns:p14="http://schemas.microsoft.com/office/powerpoint/2010/main" val="33719136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. slide CONTENUTO RELATO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magine 23">
            <a:extLst>
              <a:ext uri="{FF2B5EF4-FFF2-40B4-BE49-F238E27FC236}">
                <a16:creationId xmlns:a16="http://schemas.microsoft.com/office/drawing/2014/main" id="{8EDD3529-9E70-DE3F-99CD-7060351D3C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56392" y="6159579"/>
            <a:ext cx="1080000" cy="561117"/>
          </a:xfrm>
          <a:prstGeom prst="rect">
            <a:avLst/>
          </a:prstGeom>
        </p:spPr>
      </p:pic>
      <p:sp>
        <p:nvSpPr>
          <p:cNvPr id="3" name="Segnaposto numero diapositiva 3">
            <a:extLst>
              <a:ext uri="{FF2B5EF4-FFF2-40B4-BE49-F238E27FC236}">
                <a16:creationId xmlns:a16="http://schemas.microsoft.com/office/drawing/2014/main" id="{99F93BC7-2F8D-043B-C8DB-26F096706EE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327435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000" b="0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0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0" name="Segnaposto testo 13">
            <a:extLst>
              <a:ext uri="{FF2B5EF4-FFF2-40B4-BE49-F238E27FC236}">
                <a16:creationId xmlns:a16="http://schemas.microsoft.com/office/drawing/2014/main" id="{4100893E-DA7C-0A70-B0FB-9CAD49069AE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7675" y="2095500"/>
            <a:ext cx="10239375" cy="33105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rgbClr val="00A7E1"/>
              </a:buClr>
              <a:buFont typeface="Arial" panose="020B0604020202020204" pitchFamily="34" charset="0"/>
              <a:buNone/>
              <a:defRPr sz="1800"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Segnaposto testo 18">
            <a:extLst>
              <a:ext uri="{FF2B5EF4-FFF2-40B4-BE49-F238E27FC236}">
                <a16:creationId xmlns:a16="http://schemas.microsoft.com/office/drawing/2014/main" id="{31698888-AF99-48C6-7A88-8969AD164D8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7675" y="6264477"/>
            <a:ext cx="10239375" cy="209096"/>
          </a:xfrm>
          <a:prstGeom prst="rect">
            <a:avLst/>
          </a:prstGeom>
        </p:spPr>
        <p:txBody>
          <a:bodyPr t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1">
                <a:solidFill>
                  <a:srgbClr val="064487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Nome Cognome relatore</a:t>
            </a: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E9CCD33E-5F30-1160-FBC8-5241CA22FC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88951"/>
            <a:ext cx="6619875" cy="1168400"/>
          </a:xfrm>
          <a:prstGeom prst="rect">
            <a:avLst/>
          </a:prstGeom>
        </p:spPr>
        <p:txBody>
          <a:bodyPr/>
          <a:lstStyle>
            <a:lvl1pPr>
              <a:defRPr sz="2400" b="1"/>
            </a:lvl1pPr>
          </a:lstStyle>
          <a:p>
            <a:r>
              <a:rPr lang="it-IT"/>
              <a:t>Fare clic per inserire il titolo della slide</a:t>
            </a:r>
          </a:p>
        </p:txBody>
      </p:sp>
      <p:sp>
        <p:nvSpPr>
          <p:cNvPr id="5" name="Segnaposto testo 18">
            <a:extLst>
              <a:ext uri="{FF2B5EF4-FFF2-40B4-BE49-F238E27FC236}">
                <a16:creationId xmlns:a16="http://schemas.microsoft.com/office/drawing/2014/main" id="{833D1EA7-8EBA-028C-182E-04344EF2360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7675" y="5570378"/>
            <a:ext cx="10239375" cy="4572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rgbClr val="7F7F7F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Fare clic per inserire le fonti</a:t>
            </a:r>
          </a:p>
        </p:txBody>
      </p:sp>
      <p:sp>
        <p:nvSpPr>
          <p:cNvPr id="6" name="Segnaposto testo 18">
            <a:extLst>
              <a:ext uri="{FF2B5EF4-FFF2-40B4-BE49-F238E27FC236}">
                <a16:creationId xmlns:a16="http://schemas.microsoft.com/office/drawing/2014/main" id="{6AF4E4F9-EF39-2B5F-E113-49B2504E23B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9301" y="6484782"/>
            <a:ext cx="10239375" cy="106938"/>
          </a:xfrm>
          <a:prstGeom prst="rect">
            <a:avLst/>
          </a:prstGeom>
        </p:spPr>
        <p:txBody>
          <a:bodyPr t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>
                <a:solidFill>
                  <a:srgbClr val="064487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Job Title relatore</a:t>
            </a:r>
          </a:p>
        </p:txBody>
      </p:sp>
      <p:pic>
        <p:nvPicPr>
          <p:cNvPr id="2" name="Immagine 3">
            <a:extLst>
              <a:ext uri="{FF2B5EF4-FFF2-40B4-BE49-F238E27FC236}">
                <a16:creationId xmlns:a16="http://schemas.microsoft.com/office/drawing/2014/main" id="{DECDF0AF-9C9F-19F4-901F-4B4B3FD7142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687821" y="340995"/>
            <a:ext cx="1079555" cy="368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1353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156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. slide CONTENUTO RELATO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magine 23">
            <a:extLst>
              <a:ext uri="{FF2B5EF4-FFF2-40B4-BE49-F238E27FC236}">
                <a16:creationId xmlns:a16="http://schemas.microsoft.com/office/drawing/2014/main" id="{8EDD3529-9E70-DE3F-99CD-7060351D3C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56392" y="6159579"/>
            <a:ext cx="1080000" cy="561117"/>
          </a:xfrm>
          <a:prstGeom prst="rect">
            <a:avLst/>
          </a:prstGeom>
        </p:spPr>
      </p:pic>
      <p:sp>
        <p:nvSpPr>
          <p:cNvPr id="3" name="Segnaposto numero diapositiva 3">
            <a:extLst>
              <a:ext uri="{FF2B5EF4-FFF2-40B4-BE49-F238E27FC236}">
                <a16:creationId xmlns:a16="http://schemas.microsoft.com/office/drawing/2014/main" id="{99F93BC7-2F8D-043B-C8DB-26F096706EE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327435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000" b="0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0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0" name="Segnaposto testo 13">
            <a:extLst>
              <a:ext uri="{FF2B5EF4-FFF2-40B4-BE49-F238E27FC236}">
                <a16:creationId xmlns:a16="http://schemas.microsoft.com/office/drawing/2014/main" id="{4100893E-DA7C-0A70-B0FB-9CAD49069AE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7675" y="2095500"/>
            <a:ext cx="10239375" cy="33105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rgbClr val="00A7E1"/>
              </a:buClr>
              <a:buFont typeface="Arial" panose="020B0604020202020204" pitchFamily="34" charset="0"/>
              <a:buNone/>
              <a:defRPr sz="1800"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Segnaposto testo 18">
            <a:extLst>
              <a:ext uri="{FF2B5EF4-FFF2-40B4-BE49-F238E27FC236}">
                <a16:creationId xmlns:a16="http://schemas.microsoft.com/office/drawing/2014/main" id="{31698888-AF99-48C6-7A88-8969AD164D8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7675" y="6264477"/>
            <a:ext cx="10239375" cy="209096"/>
          </a:xfrm>
          <a:prstGeom prst="rect">
            <a:avLst/>
          </a:prstGeom>
        </p:spPr>
        <p:txBody>
          <a:bodyPr t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1">
                <a:solidFill>
                  <a:srgbClr val="064487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Nome Cognome relatore</a:t>
            </a: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E9CCD33E-5F30-1160-FBC8-5241CA22FC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88951"/>
            <a:ext cx="6619875" cy="1168400"/>
          </a:xfrm>
          <a:prstGeom prst="rect">
            <a:avLst/>
          </a:prstGeom>
        </p:spPr>
        <p:txBody>
          <a:bodyPr/>
          <a:lstStyle>
            <a:lvl1pPr>
              <a:defRPr sz="2400" b="1"/>
            </a:lvl1pPr>
          </a:lstStyle>
          <a:p>
            <a:r>
              <a:rPr lang="it-IT"/>
              <a:t>Fare clic per inserire il titolo della slide</a:t>
            </a:r>
          </a:p>
        </p:txBody>
      </p:sp>
      <p:sp>
        <p:nvSpPr>
          <p:cNvPr id="5" name="Segnaposto testo 18">
            <a:extLst>
              <a:ext uri="{FF2B5EF4-FFF2-40B4-BE49-F238E27FC236}">
                <a16:creationId xmlns:a16="http://schemas.microsoft.com/office/drawing/2014/main" id="{833D1EA7-8EBA-028C-182E-04344EF2360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7675" y="5570378"/>
            <a:ext cx="10239375" cy="4572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rgbClr val="7F7F7F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Fare clic per inserire le fonti</a:t>
            </a:r>
          </a:p>
        </p:txBody>
      </p:sp>
      <p:sp>
        <p:nvSpPr>
          <p:cNvPr id="6" name="Segnaposto testo 18">
            <a:extLst>
              <a:ext uri="{FF2B5EF4-FFF2-40B4-BE49-F238E27FC236}">
                <a16:creationId xmlns:a16="http://schemas.microsoft.com/office/drawing/2014/main" id="{6AF4E4F9-EF39-2B5F-E113-49B2504E23B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9301" y="6484782"/>
            <a:ext cx="10239375" cy="106938"/>
          </a:xfrm>
          <a:prstGeom prst="rect">
            <a:avLst/>
          </a:prstGeom>
        </p:spPr>
        <p:txBody>
          <a:bodyPr t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>
                <a:solidFill>
                  <a:srgbClr val="064487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Job Title relatore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38DFB2B2-2972-8503-2934-B55E046BC55F}"/>
              </a:ext>
            </a:extLst>
          </p:cNvPr>
          <p:cNvGrpSpPr/>
          <p:nvPr userDrawn="1"/>
        </p:nvGrpSpPr>
        <p:grpSpPr>
          <a:xfrm>
            <a:off x="8090083" y="331593"/>
            <a:ext cx="3677294" cy="381840"/>
            <a:chOff x="897498" y="5643332"/>
            <a:chExt cx="6036757" cy="626840"/>
          </a:xfrm>
        </p:grpSpPr>
        <p:pic>
          <p:nvPicPr>
            <p:cNvPr id="14" name="Elemento grafico 13">
              <a:extLst>
                <a:ext uri="{FF2B5EF4-FFF2-40B4-BE49-F238E27FC236}">
                  <a16:creationId xmlns:a16="http://schemas.microsoft.com/office/drawing/2014/main" id="{3B657D7A-269D-A7A1-7798-A468FC5DD3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7498" y="5679815"/>
              <a:ext cx="1600084" cy="553875"/>
            </a:xfrm>
            <a:prstGeom prst="rect">
              <a:avLst/>
            </a:prstGeom>
          </p:spPr>
        </p:pic>
        <p:pic>
          <p:nvPicPr>
            <p:cNvPr id="15" name="Elemento grafico 14">
              <a:extLst>
                <a:ext uri="{FF2B5EF4-FFF2-40B4-BE49-F238E27FC236}">
                  <a16:creationId xmlns:a16="http://schemas.microsoft.com/office/drawing/2014/main" id="{B118F785-8873-F7D9-A017-BFA6E69B1FE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3075215" y="5643332"/>
              <a:ext cx="1300989" cy="626840"/>
            </a:xfrm>
            <a:prstGeom prst="rect">
              <a:avLst/>
            </a:prstGeom>
          </p:spPr>
        </p:pic>
        <p:pic>
          <p:nvPicPr>
            <p:cNvPr id="16" name="Elemento grafico 15">
              <a:extLst>
                <a:ext uri="{FF2B5EF4-FFF2-40B4-BE49-F238E27FC236}">
                  <a16:creationId xmlns:a16="http://schemas.microsoft.com/office/drawing/2014/main" id="{3CEBA829-52A2-7F37-6630-FC64AEDF65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953838" y="5692697"/>
              <a:ext cx="1980417" cy="52811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352732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15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. slide TITOLO RELATO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egnaposto testo 25">
            <a:extLst>
              <a:ext uri="{FF2B5EF4-FFF2-40B4-BE49-F238E27FC236}">
                <a16:creationId xmlns:a16="http://schemas.microsoft.com/office/drawing/2014/main" id="{BA175BD9-DFC2-3258-CF4D-DA9E0A130C6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1845" y="2974404"/>
            <a:ext cx="5511419" cy="6710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1800"/>
            </a:lvl1pPr>
            <a:lvl2pPr marL="457200" indent="0">
              <a:lnSpc>
                <a:spcPct val="100000"/>
              </a:lnSpc>
              <a:buFontTx/>
              <a:buNone/>
              <a:defRPr sz="1800"/>
            </a:lvl2pPr>
            <a:lvl3pPr marL="914400" indent="0">
              <a:lnSpc>
                <a:spcPct val="100000"/>
              </a:lnSpc>
              <a:buFontTx/>
              <a:buNone/>
              <a:defRPr sz="1800"/>
            </a:lvl3pPr>
            <a:lvl4pPr marL="1371600" indent="0">
              <a:lnSpc>
                <a:spcPct val="100000"/>
              </a:lnSpc>
              <a:buFontTx/>
              <a:buNone/>
              <a:defRPr sz="1800"/>
            </a:lvl4pPr>
            <a:lvl5pPr marL="1828800" indent="0">
              <a:lnSpc>
                <a:spcPct val="100000"/>
              </a:lnSpc>
              <a:buFontTx/>
              <a:buNone/>
              <a:defRPr sz="1800"/>
            </a:lvl5pPr>
          </a:lstStyle>
          <a:p>
            <a:pPr lvl="0"/>
            <a:r>
              <a:rPr lang="it-IT" err="1"/>
              <a:t>Lorem</a:t>
            </a:r>
            <a:r>
              <a:rPr lang="it-IT"/>
              <a:t> </a:t>
            </a:r>
            <a:r>
              <a:rPr lang="it-IT" err="1"/>
              <a:t>ipsum</a:t>
            </a:r>
            <a:r>
              <a:rPr lang="it-IT"/>
              <a:t> dolor </a:t>
            </a:r>
            <a:r>
              <a:rPr lang="it-IT" err="1"/>
              <a:t>sit</a:t>
            </a:r>
            <a:r>
              <a:rPr lang="it-IT"/>
              <a:t> </a:t>
            </a:r>
            <a:r>
              <a:rPr lang="it-IT" err="1"/>
              <a:t>amet</a:t>
            </a:r>
            <a:r>
              <a:rPr lang="it-IT"/>
              <a:t>, </a:t>
            </a:r>
            <a:r>
              <a:rPr lang="it-IT" err="1"/>
              <a:t>consectetur</a:t>
            </a:r>
            <a:r>
              <a:rPr lang="it-IT"/>
              <a:t> </a:t>
            </a:r>
            <a:r>
              <a:rPr lang="it-IT" err="1"/>
              <a:t>adipisci</a:t>
            </a:r>
            <a:r>
              <a:rPr lang="it-IT"/>
              <a:t> </a:t>
            </a:r>
            <a:r>
              <a:rPr lang="it-IT" err="1"/>
              <a:t>elit</a:t>
            </a:r>
            <a:r>
              <a:rPr lang="it-IT"/>
              <a:t>, sed do </a:t>
            </a:r>
            <a:r>
              <a:rPr lang="it-IT" err="1"/>
              <a:t>eiusmod</a:t>
            </a:r>
            <a:r>
              <a:rPr lang="it-IT"/>
              <a:t> tempo </a:t>
            </a:r>
            <a:r>
              <a:rPr lang="it-IT" err="1"/>
              <a:t>incidunt</a:t>
            </a:r>
            <a:endParaRPr lang="it-IT"/>
          </a:p>
        </p:txBody>
      </p:sp>
      <p:pic>
        <p:nvPicPr>
          <p:cNvPr id="12" name="Elemento grafico 11">
            <a:extLst>
              <a:ext uri="{FF2B5EF4-FFF2-40B4-BE49-F238E27FC236}">
                <a16:creationId xmlns:a16="http://schemas.microsoft.com/office/drawing/2014/main" id="{5CA18CEB-1BE3-B7CD-D9D3-D16F97E607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4337" y="4799656"/>
            <a:ext cx="10671360" cy="1587691"/>
          </a:xfrm>
          <a:prstGeom prst="rect">
            <a:avLst/>
          </a:prstGeom>
        </p:spPr>
      </p:pic>
      <p:pic>
        <p:nvPicPr>
          <p:cNvPr id="4" name="Immagine 3">
            <a:hlinkClick r:id="rId4"/>
            <a:extLst>
              <a:ext uri="{FF2B5EF4-FFF2-40B4-BE49-F238E27FC236}">
                <a16:creationId xmlns:a16="http://schemas.microsoft.com/office/drawing/2014/main" id="{C390E429-5F48-E27F-CCCA-4977DC57949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44433" y="522186"/>
            <a:ext cx="241312" cy="241312"/>
          </a:xfrm>
          <a:prstGeom prst="rect">
            <a:avLst/>
          </a:prstGeom>
        </p:spPr>
      </p:pic>
      <p:pic>
        <p:nvPicPr>
          <p:cNvPr id="9" name="Immagine 8">
            <a:hlinkClick r:id="rId6"/>
            <a:extLst>
              <a:ext uri="{FF2B5EF4-FFF2-40B4-BE49-F238E27FC236}">
                <a16:creationId xmlns:a16="http://schemas.microsoft.com/office/drawing/2014/main" id="{8EB9AFD0-77AF-F25B-FE21-3B866CB15C8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00448" y="522186"/>
            <a:ext cx="241312" cy="241312"/>
          </a:xfrm>
          <a:prstGeom prst="rect">
            <a:avLst/>
          </a:prstGeom>
        </p:spPr>
      </p:pic>
      <p:pic>
        <p:nvPicPr>
          <p:cNvPr id="10" name="Immagine 9">
            <a:hlinkClick r:id="rId8"/>
            <a:extLst>
              <a:ext uri="{FF2B5EF4-FFF2-40B4-BE49-F238E27FC236}">
                <a16:creationId xmlns:a16="http://schemas.microsoft.com/office/drawing/2014/main" id="{243033E8-9DFB-67B9-9486-D54606439A85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8554" y="522186"/>
            <a:ext cx="241312" cy="241312"/>
          </a:xfrm>
          <a:prstGeom prst="rect">
            <a:avLst/>
          </a:prstGeom>
        </p:spPr>
      </p:pic>
      <p:pic>
        <p:nvPicPr>
          <p:cNvPr id="11" name="Immagine 10">
            <a:hlinkClick r:id="rId10"/>
            <a:extLst>
              <a:ext uri="{FF2B5EF4-FFF2-40B4-BE49-F238E27FC236}">
                <a16:creationId xmlns:a16="http://schemas.microsoft.com/office/drawing/2014/main" id="{6041B468-DC4A-EAC1-E7A7-B79802D678D0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49501" y="522186"/>
            <a:ext cx="241312" cy="241312"/>
          </a:xfrm>
          <a:prstGeom prst="rect">
            <a:avLst/>
          </a:prstGeom>
        </p:spPr>
      </p:pic>
      <p:sp>
        <p:nvSpPr>
          <p:cNvPr id="7" name="Titolo 12">
            <a:extLst>
              <a:ext uri="{FF2B5EF4-FFF2-40B4-BE49-F238E27FC236}">
                <a16:creationId xmlns:a16="http://schemas.microsoft.com/office/drawing/2014/main" id="{778BC711-A5C0-FB3B-971A-BDF4EFACFA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6384" y="2208294"/>
            <a:ext cx="7205472" cy="559561"/>
          </a:xfrm>
          <a:prstGeom prst="rect">
            <a:avLst/>
          </a:prstGeom>
        </p:spPr>
        <p:txBody>
          <a:bodyPr/>
          <a:lstStyle>
            <a:lvl1pPr>
              <a:defRPr lang="it-IT" sz="4200" b="1" kern="1200" dirty="0">
                <a:solidFill>
                  <a:srgbClr val="006CB4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/>
              <a:t>Titolo della presentazione</a:t>
            </a:r>
          </a:p>
        </p:txBody>
      </p:sp>
      <p:sp>
        <p:nvSpPr>
          <p:cNvPr id="29" name="Segnaposto testo 27">
            <a:extLst>
              <a:ext uri="{FF2B5EF4-FFF2-40B4-BE49-F238E27FC236}">
                <a16:creationId xmlns:a16="http://schemas.microsoft.com/office/drawing/2014/main" id="{E7828FB6-3E4E-1292-2428-BE782684F26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6736" y="3961829"/>
            <a:ext cx="3822319" cy="26828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/>
            </a:lvl1pPr>
            <a:lvl2pPr marL="457200" indent="0">
              <a:buFontTx/>
              <a:buNone/>
              <a:defRPr sz="1500"/>
            </a:lvl2pPr>
            <a:lvl3pPr marL="914400" indent="0">
              <a:buFontTx/>
              <a:buNone/>
              <a:defRPr sz="1500"/>
            </a:lvl3pPr>
            <a:lvl4pPr marL="1371600" indent="0">
              <a:buFontTx/>
              <a:buNone/>
              <a:defRPr sz="1500"/>
            </a:lvl4pPr>
            <a:lvl5pPr marL="1828800" indent="0">
              <a:buFontTx/>
              <a:buNone/>
              <a:defRPr sz="1500"/>
            </a:lvl5pPr>
          </a:lstStyle>
          <a:p>
            <a:pPr lvl="0"/>
            <a:r>
              <a:rPr lang="it-IT"/>
              <a:t>Roma, xx mese 0000</a:t>
            </a:r>
          </a:p>
        </p:txBody>
      </p:sp>
    </p:spTree>
    <p:extLst>
      <p:ext uri="{BB962C8B-B14F-4D97-AF65-F5344CB8AC3E}">
        <p14:creationId xmlns:p14="http://schemas.microsoft.com/office/powerpoint/2010/main" val="41964705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4. slide CONTENUTO RELATO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magine 23">
            <a:extLst>
              <a:ext uri="{FF2B5EF4-FFF2-40B4-BE49-F238E27FC236}">
                <a16:creationId xmlns:a16="http://schemas.microsoft.com/office/drawing/2014/main" id="{8EDD3529-9E70-DE3F-99CD-7060351D3C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56392" y="6159579"/>
            <a:ext cx="1080000" cy="561117"/>
          </a:xfrm>
          <a:prstGeom prst="rect">
            <a:avLst/>
          </a:prstGeom>
        </p:spPr>
      </p:pic>
      <p:sp>
        <p:nvSpPr>
          <p:cNvPr id="3" name="Segnaposto numero diapositiva 3">
            <a:extLst>
              <a:ext uri="{FF2B5EF4-FFF2-40B4-BE49-F238E27FC236}">
                <a16:creationId xmlns:a16="http://schemas.microsoft.com/office/drawing/2014/main" id="{99F93BC7-2F8D-043B-C8DB-26F096706EE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327435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000" b="0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0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0" name="Segnaposto testo 13">
            <a:extLst>
              <a:ext uri="{FF2B5EF4-FFF2-40B4-BE49-F238E27FC236}">
                <a16:creationId xmlns:a16="http://schemas.microsoft.com/office/drawing/2014/main" id="{4100893E-DA7C-0A70-B0FB-9CAD49069AE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7675" y="2095500"/>
            <a:ext cx="10239375" cy="33105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rgbClr val="00A7E1"/>
              </a:buClr>
              <a:buFont typeface="Arial" panose="020B0604020202020204" pitchFamily="34" charset="0"/>
              <a:buNone/>
              <a:defRPr sz="1800"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Segnaposto testo 18">
            <a:extLst>
              <a:ext uri="{FF2B5EF4-FFF2-40B4-BE49-F238E27FC236}">
                <a16:creationId xmlns:a16="http://schemas.microsoft.com/office/drawing/2014/main" id="{31698888-AF99-48C6-7A88-8969AD164D8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7675" y="6264477"/>
            <a:ext cx="10239375" cy="209096"/>
          </a:xfrm>
          <a:prstGeom prst="rect">
            <a:avLst/>
          </a:prstGeom>
        </p:spPr>
        <p:txBody>
          <a:bodyPr t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1">
                <a:solidFill>
                  <a:srgbClr val="064487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Nome Cognome relatore</a:t>
            </a: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E9CCD33E-5F30-1160-FBC8-5241CA22FC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88951"/>
            <a:ext cx="6619875" cy="1168400"/>
          </a:xfrm>
          <a:prstGeom prst="rect">
            <a:avLst/>
          </a:prstGeom>
        </p:spPr>
        <p:txBody>
          <a:bodyPr/>
          <a:lstStyle>
            <a:lvl1pPr>
              <a:defRPr sz="2400" b="1"/>
            </a:lvl1pPr>
          </a:lstStyle>
          <a:p>
            <a:r>
              <a:rPr lang="it-IT"/>
              <a:t>Fare clic per inserire il titolo della slide</a:t>
            </a:r>
          </a:p>
        </p:txBody>
      </p:sp>
      <p:sp>
        <p:nvSpPr>
          <p:cNvPr id="5" name="Segnaposto testo 18">
            <a:extLst>
              <a:ext uri="{FF2B5EF4-FFF2-40B4-BE49-F238E27FC236}">
                <a16:creationId xmlns:a16="http://schemas.microsoft.com/office/drawing/2014/main" id="{833D1EA7-8EBA-028C-182E-04344EF2360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7675" y="5570378"/>
            <a:ext cx="10239375" cy="4572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rgbClr val="7F7F7F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Fare clic per inserire le fonti</a:t>
            </a:r>
          </a:p>
        </p:txBody>
      </p:sp>
      <p:sp>
        <p:nvSpPr>
          <p:cNvPr id="6" name="Segnaposto testo 18">
            <a:extLst>
              <a:ext uri="{FF2B5EF4-FFF2-40B4-BE49-F238E27FC236}">
                <a16:creationId xmlns:a16="http://schemas.microsoft.com/office/drawing/2014/main" id="{6AF4E4F9-EF39-2B5F-E113-49B2504E23B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9301" y="6484782"/>
            <a:ext cx="10239375" cy="106938"/>
          </a:xfrm>
          <a:prstGeom prst="rect">
            <a:avLst/>
          </a:prstGeom>
        </p:spPr>
        <p:txBody>
          <a:bodyPr t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>
                <a:solidFill>
                  <a:srgbClr val="064487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Job Title relatore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38DFB2B2-2972-8503-2934-B55E046BC55F}"/>
              </a:ext>
            </a:extLst>
          </p:cNvPr>
          <p:cNvGrpSpPr/>
          <p:nvPr userDrawn="1"/>
        </p:nvGrpSpPr>
        <p:grpSpPr>
          <a:xfrm>
            <a:off x="8090083" y="331593"/>
            <a:ext cx="3677294" cy="381840"/>
            <a:chOff x="897498" y="5643332"/>
            <a:chExt cx="6036757" cy="626840"/>
          </a:xfrm>
        </p:grpSpPr>
        <p:pic>
          <p:nvPicPr>
            <p:cNvPr id="14" name="Elemento grafico 13">
              <a:extLst>
                <a:ext uri="{FF2B5EF4-FFF2-40B4-BE49-F238E27FC236}">
                  <a16:creationId xmlns:a16="http://schemas.microsoft.com/office/drawing/2014/main" id="{3B657D7A-269D-A7A1-7798-A468FC5DD3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7498" y="5679815"/>
              <a:ext cx="1600084" cy="553875"/>
            </a:xfrm>
            <a:prstGeom prst="rect">
              <a:avLst/>
            </a:prstGeom>
          </p:spPr>
        </p:pic>
        <p:pic>
          <p:nvPicPr>
            <p:cNvPr id="15" name="Elemento grafico 14">
              <a:extLst>
                <a:ext uri="{FF2B5EF4-FFF2-40B4-BE49-F238E27FC236}">
                  <a16:creationId xmlns:a16="http://schemas.microsoft.com/office/drawing/2014/main" id="{B118F785-8873-F7D9-A017-BFA6E69B1FE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3075215" y="5643332"/>
              <a:ext cx="1300989" cy="626840"/>
            </a:xfrm>
            <a:prstGeom prst="rect">
              <a:avLst/>
            </a:prstGeom>
          </p:spPr>
        </p:pic>
        <p:pic>
          <p:nvPicPr>
            <p:cNvPr id="16" name="Elemento grafico 15">
              <a:extLst>
                <a:ext uri="{FF2B5EF4-FFF2-40B4-BE49-F238E27FC236}">
                  <a16:creationId xmlns:a16="http://schemas.microsoft.com/office/drawing/2014/main" id="{3CEBA829-52A2-7F37-6630-FC64AEDF65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953838" y="5692697"/>
              <a:ext cx="1980417" cy="52811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525998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156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. slide TITOLO RELATO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egnaposto testo 25">
            <a:extLst>
              <a:ext uri="{FF2B5EF4-FFF2-40B4-BE49-F238E27FC236}">
                <a16:creationId xmlns:a16="http://schemas.microsoft.com/office/drawing/2014/main" id="{BA175BD9-DFC2-3258-CF4D-DA9E0A130C6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1845" y="2974404"/>
            <a:ext cx="5511419" cy="6710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1800"/>
            </a:lvl1pPr>
            <a:lvl2pPr marL="457200" indent="0">
              <a:lnSpc>
                <a:spcPct val="100000"/>
              </a:lnSpc>
              <a:buFontTx/>
              <a:buNone/>
              <a:defRPr sz="1800"/>
            </a:lvl2pPr>
            <a:lvl3pPr marL="914400" indent="0">
              <a:lnSpc>
                <a:spcPct val="100000"/>
              </a:lnSpc>
              <a:buFontTx/>
              <a:buNone/>
              <a:defRPr sz="1800"/>
            </a:lvl3pPr>
            <a:lvl4pPr marL="1371600" indent="0">
              <a:lnSpc>
                <a:spcPct val="100000"/>
              </a:lnSpc>
              <a:buFontTx/>
              <a:buNone/>
              <a:defRPr sz="1800"/>
            </a:lvl4pPr>
            <a:lvl5pPr marL="1828800" indent="0">
              <a:lnSpc>
                <a:spcPct val="100000"/>
              </a:lnSpc>
              <a:buFontTx/>
              <a:buNone/>
              <a:defRPr sz="1800"/>
            </a:lvl5pPr>
          </a:lstStyle>
          <a:p>
            <a:pPr lvl="0"/>
            <a:r>
              <a:rPr lang="it-IT" err="1"/>
              <a:t>Lorem</a:t>
            </a:r>
            <a:r>
              <a:rPr lang="it-IT"/>
              <a:t> </a:t>
            </a:r>
            <a:r>
              <a:rPr lang="it-IT" err="1"/>
              <a:t>ipsum</a:t>
            </a:r>
            <a:r>
              <a:rPr lang="it-IT"/>
              <a:t> dolor </a:t>
            </a:r>
            <a:r>
              <a:rPr lang="it-IT" err="1"/>
              <a:t>sit</a:t>
            </a:r>
            <a:r>
              <a:rPr lang="it-IT"/>
              <a:t> </a:t>
            </a:r>
            <a:r>
              <a:rPr lang="it-IT" err="1"/>
              <a:t>amet</a:t>
            </a:r>
            <a:r>
              <a:rPr lang="it-IT"/>
              <a:t>, </a:t>
            </a:r>
            <a:r>
              <a:rPr lang="it-IT" err="1"/>
              <a:t>consectetur</a:t>
            </a:r>
            <a:r>
              <a:rPr lang="it-IT"/>
              <a:t> </a:t>
            </a:r>
            <a:r>
              <a:rPr lang="it-IT" err="1"/>
              <a:t>adipisci</a:t>
            </a:r>
            <a:r>
              <a:rPr lang="it-IT"/>
              <a:t> </a:t>
            </a:r>
            <a:r>
              <a:rPr lang="it-IT" err="1"/>
              <a:t>elit</a:t>
            </a:r>
            <a:r>
              <a:rPr lang="it-IT"/>
              <a:t>, sed do </a:t>
            </a:r>
            <a:r>
              <a:rPr lang="it-IT" err="1"/>
              <a:t>eiusmod</a:t>
            </a:r>
            <a:r>
              <a:rPr lang="it-IT"/>
              <a:t> tempo </a:t>
            </a:r>
            <a:r>
              <a:rPr lang="it-IT" err="1"/>
              <a:t>incidunt</a:t>
            </a:r>
            <a:endParaRPr lang="it-IT"/>
          </a:p>
        </p:txBody>
      </p:sp>
      <p:pic>
        <p:nvPicPr>
          <p:cNvPr id="12" name="Elemento grafico 11">
            <a:extLst>
              <a:ext uri="{FF2B5EF4-FFF2-40B4-BE49-F238E27FC236}">
                <a16:creationId xmlns:a16="http://schemas.microsoft.com/office/drawing/2014/main" id="{5CA18CEB-1BE3-B7CD-D9D3-D16F97E607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4337" y="4799656"/>
            <a:ext cx="10671360" cy="1587691"/>
          </a:xfrm>
          <a:prstGeom prst="rect">
            <a:avLst/>
          </a:prstGeom>
        </p:spPr>
      </p:pic>
      <p:pic>
        <p:nvPicPr>
          <p:cNvPr id="4" name="Immagine 3">
            <a:hlinkClick r:id="rId4"/>
            <a:extLst>
              <a:ext uri="{FF2B5EF4-FFF2-40B4-BE49-F238E27FC236}">
                <a16:creationId xmlns:a16="http://schemas.microsoft.com/office/drawing/2014/main" id="{C390E429-5F48-E27F-CCCA-4977DC57949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44433" y="522186"/>
            <a:ext cx="241312" cy="241312"/>
          </a:xfrm>
          <a:prstGeom prst="rect">
            <a:avLst/>
          </a:prstGeom>
        </p:spPr>
      </p:pic>
      <p:pic>
        <p:nvPicPr>
          <p:cNvPr id="9" name="Immagine 8">
            <a:hlinkClick r:id="rId6"/>
            <a:extLst>
              <a:ext uri="{FF2B5EF4-FFF2-40B4-BE49-F238E27FC236}">
                <a16:creationId xmlns:a16="http://schemas.microsoft.com/office/drawing/2014/main" id="{8EB9AFD0-77AF-F25B-FE21-3B866CB15C8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00448" y="522186"/>
            <a:ext cx="241312" cy="241312"/>
          </a:xfrm>
          <a:prstGeom prst="rect">
            <a:avLst/>
          </a:prstGeom>
        </p:spPr>
      </p:pic>
      <p:pic>
        <p:nvPicPr>
          <p:cNvPr id="10" name="Immagine 9">
            <a:hlinkClick r:id="rId8"/>
            <a:extLst>
              <a:ext uri="{FF2B5EF4-FFF2-40B4-BE49-F238E27FC236}">
                <a16:creationId xmlns:a16="http://schemas.microsoft.com/office/drawing/2014/main" id="{243033E8-9DFB-67B9-9486-D54606439A85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8554" y="522186"/>
            <a:ext cx="241312" cy="241312"/>
          </a:xfrm>
          <a:prstGeom prst="rect">
            <a:avLst/>
          </a:prstGeom>
        </p:spPr>
      </p:pic>
      <p:pic>
        <p:nvPicPr>
          <p:cNvPr id="11" name="Immagine 10">
            <a:hlinkClick r:id="rId10"/>
            <a:extLst>
              <a:ext uri="{FF2B5EF4-FFF2-40B4-BE49-F238E27FC236}">
                <a16:creationId xmlns:a16="http://schemas.microsoft.com/office/drawing/2014/main" id="{6041B468-DC4A-EAC1-E7A7-B79802D678D0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49501" y="522186"/>
            <a:ext cx="241312" cy="241312"/>
          </a:xfrm>
          <a:prstGeom prst="rect">
            <a:avLst/>
          </a:prstGeom>
        </p:spPr>
      </p:pic>
      <p:sp>
        <p:nvSpPr>
          <p:cNvPr id="7" name="Titolo 12">
            <a:extLst>
              <a:ext uri="{FF2B5EF4-FFF2-40B4-BE49-F238E27FC236}">
                <a16:creationId xmlns:a16="http://schemas.microsoft.com/office/drawing/2014/main" id="{778BC711-A5C0-FB3B-971A-BDF4EFACFA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6384" y="2208294"/>
            <a:ext cx="7205472" cy="559561"/>
          </a:xfrm>
          <a:prstGeom prst="rect">
            <a:avLst/>
          </a:prstGeom>
        </p:spPr>
        <p:txBody>
          <a:bodyPr/>
          <a:lstStyle>
            <a:lvl1pPr>
              <a:defRPr lang="it-IT" sz="4200" b="1" kern="1200" dirty="0">
                <a:solidFill>
                  <a:srgbClr val="006CB4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/>
              <a:t>Titolo della presentazione</a:t>
            </a:r>
          </a:p>
        </p:txBody>
      </p:sp>
      <p:sp>
        <p:nvSpPr>
          <p:cNvPr id="29" name="Segnaposto testo 27">
            <a:extLst>
              <a:ext uri="{FF2B5EF4-FFF2-40B4-BE49-F238E27FC236}">
                <a16:creationId xmlns:a16="http://schemas.microsoft.com/office/drawing/2014/main" id="{E7828FB6-3E4E-1292-2428-BE782684F26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6736" y="3961829"/>
            <a:ext cx="3822319" cy="26828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/>
            </a:lvl1pPr>
            <a:lvl2pPr marL="457200" indent="0">
              <a:buFontTx/>
              <a:buNone/>
              <a:defRPr sz="1500"/>
            </a:lvl2pPr>
            <a:lvl3pPr marL="914400" indent="0">
              <a:buFontTx/>
              <a:buNone/>
              <a:defRPr sz="1500"/>
            </a:lvl3pPr>
            <a:lvl4pPr marL="1371600" indent="0">
              <a:buFontTx/>
              <a:buNone/>
              <a:defRPr sz="1500"/>
            </a:lvl4pPr>
            <a:lvl5pPr marL="1828800" indent="0">
              <a:buFontTx/>
              <a:buNone/>
              <a:defRPr sz="1500"/>
            </a:lvl5pPr>
          </a:lstStyle>
          <a:p>
            <a:pPr lvl="0"/>
            <a:r>
              <a:rPr lang="it-IT"/>
              <a:t>Roma, xx mese 0000</a:t>
            </a:r>
          </a:p>
        </p:txBody>
      </p:sp>
    </p:spTree>
    <p:extLst>
      <p:ext uri="{BB962C8B-B14F-4D97-AF65-F5344CB8AC3E}">
        <p14:creationId xmlns:p14="http://schemas.microsoft.com/office/powerpoint/2010/main" val="17949178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egnaposto testo 25">
            <a:extLst>
              <a:ext uri="{FF2B5EF4-FFF2-40B4-BE49-F238E27FC236}">
                <a16:creationId xmlns:a16="http://schemas.microsoft.com/office/drawing/2014/main" id="{BA175BD9-DFC2-3258-CF4D-DA9E0A130C6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1845" y="2712276"/>
            <a:ext cx="5511419" cy="6710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1800">
                <a:solidFill>
                  <a:srgbClr val="064487"/>
                </a:solidFill>
              </a:defRPr>
            </a:lvl1pPr>
            <a:lvl2pPr marL="457200" indent="0">
              <a:lnSpc>
                <a:spcPct val="100000"/>
              </a:lnSpc>
              <a:buFontTx/>
              <a:buNone/>
              <a:defRPr sz="1800"/>
            </a:lvl2pPr>
            <a:lvl3pPr marL="914400" indent="0">
              <a:lnSpc>
                <a:spcPct val="100000"/>
              </a:lnSpc>
              <a:buFontTx/>
              <a:buNone/>
              <a:defRPr sz="1800"/>
            </a:lvl3pPr>
            <a:lvl4pPr marL="1371600" indent="0">
              <a:lnSpc>
                <a:spcPct val="100000"/>
              </a:lnSpc>
              <a:buFontTx/>
              <a:buNone/>
              <a:defRPr sz="1800"/>
            </a:lvl4pPr>
            <a:lvl5pPr marL="1828800" indent="0">
              <a:lnSpc>
                <a:spcPct val="100000"/>
              </a:lnSpc>
              <a:buFontTx/>
              <a:buNone/>
              <a:defRPr sz="1800"/>
            </a:lvl5pPr>
          </a:lstStyle>
          <a:p>
            <a:pPr lvl="0"/>
            <a:r>
              <a:rPr lang="it-IT" err="1"/>
              <a:t>Lorem</a:t>
            </a:r>
            <a:r>
              <a:rPr lang="it-IT"/>
              <a:t> </a:t>
            </a:r>
            <a:r>
              <a:rPr lang="it-IT" err="1"/>
              <a:t>ipsum</a:t>
            </a:r>
            <a:r>
              <a:rPr lang="it-IT"/>
              <a:t> dolor </a:t>
            </a:r>
            <a:r>
              <a:rPr lang="it-IT" err="1"/>
              <a:t>sit</a:t>
            </a:r>
            <a:r>
              <a:rPr lang="it-IT"/>
              <a:t> </a:t>
            </a:r>
            <a:r>
              <a:rPr lang="it-IT" err="1"/>
              <a:t>amet</a:t>
            </a:r>
            <a:r>
              <a:rPr lang="it-IT"/>
              <a:t>, </a:t>
            </a:r>
            <a:r>
              <a:rPr lang="it-IT" err="1"/>
              <a:t>consectetur</a:t>
            </a:r>
            <a:r>
              <a:rPr lang="it-IT"/>
              <a:t> </a:t>
            </a:r>
            <a:r>
              <a:rPr lang="it-IT" err="1"/>
              <a:t>adipisci</a:t>
            </a:r>
            <a:r>
              <a:rPr lang="it-IT"/>
              <a:t> </a:t>
            </a:r>
            <a:r>
              <a:rPr lang="it-IT" err="1"/>
              <a:t>elit</a:t>
            </a:r>
            <a:r>
              <a:rPr lang="it-IT"/>
              <a:t>, sed do </a:t>
            </a:r>
            <a:r>
              <a:rPr lang="it-IT" err="1"/>
              <a:t>eiusmod</a:t>
            </a:r>
            <a:r>
              <a:rPr lang="it-IT"/>
              <a:t> tempo </a:t>
            </a:r>
            <a:r>
              <a:rPr lang="it-IT" err="1"/>
              <a:t>incidunt</a:t>
            </a:r>
            <a:endParaRPr lang="it-IT"/>
          </a:p>
        </p:txBody>
      </p:sp>
      <p:pic>
        <p:nvPicPr>
          <p:cNvPr id="12" name="Elemento grafico 11">
            <a:extLst>
              <a:ext uri="{FF2B5EF4-FFF2-40B4-BE49-F238E27FC236}">
                <a16:creationId xmlns:a16="http://schemas.microsoft.com/office/drawing/2014/main" id="{5CA18CEB-1BE3-B7CD-D9D3-D16F97E607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4337" y="4799656"/>
            <a:ext cx="10671360" cy="1587691"/>
          </a:xfrm>
          <a:prstGeom prst="rect">
            <a:avLst/>
          </a:prstGeom>
        </p:spPr>
      </p:pic>
      <p:pic>
        <p:nvPicPr>
          <p:cNvPr id="4" name="Immagine 3">
            <a:hlinkClick r:id="rId4"/>
            <a:extLst>
              <a:ext uri="{FF2B5EF4-FFF2-40B4-BE49-F238E27FC236}">
                <a16:creationId xmlns:a16="http://schemas.microsoft.com/office/drawing/2014/main" id="{C390E429-5F48-E27F-CCCA-4977DC57949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44433" y="522186"/>
            <a:ext cx="241312" cy="241312"/>
          </a:xfrm>
          <a:prstGeom prst="rect">
            <a:avLst/>
          </a:prstGeom>
        </p:spPr>
      </p:pic>
      <p:pic>
        <p:nvPicPr>
          <p:cNvPr id="9" name="Immagine 8">
            <a:hlinkClick r:id="rId6"/>
            <a:extLst>
              <a:ext uri="{FF2B5EF4-FFF2-40B4-BE49-F238E27FC236}">
                <a16:creationId xmlns:a16="http://schemas.microsoft.com/office/drawing/2014/main" id="{8EB9AFD0-77AF-F25B-FE21-3B866CB15C8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00448" y="522186"/>
            <a:ext cx="241312" cy="241312"/>
          </a:xfrm>
          <a:prstGeom prst="rect">
            <a:avLst/>
          </a:prstGeom>
        </p:spPr>
      </p:pic>
      <p:pic>
        <p:nvPicPr>
          <p:cNvPr id="10" name="Immagine 9">
            <a:hlinkClick r:id="rId8"/>
            <a:extLst>
              <a:ext uri="{FF2B5EF4-FFF2-40B4-BE49-F238E27FC236}">
                <a16:creationId xmlns:a16="http://schemas.microsoft.com/office/drawing/2014/main" id="{243033E8-9DFB-67B9-9486-D54606439A85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8554" y="522186"/>
            <a:ext cx="241312" cy="241312"/>
          </a:xfrm>
          <a:prstGeom prst="rect">
            <a:avLst/>
          </a:prstGeom>
        </p:spPr>
      </p:pic>
      <p:pic>
        <p:nvPicPr>
          <p:cNvPr id="11" name="Immagine 10">
            <a:hlinkClick r:id="rId10"/>
            <a:extLst>
              <a:ext uri="{FF2B5EF4-FFF2-40B4-BE49-F238E27FC236}">
                <a16:creationId xmlns:a16="http://schemas.microsoft.com/office/drawing/2014/main" id="{6041B468-DC4A-EAC1-E7A7-B79802D678D0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49501" y="522186"/>
            <a:ext cx="241312" cy="241312"/>
          </a:xfrm>
          <a:prstGeom prst="rect">
            <a:avLst/>
          </a:prstGeom>
        </p:spPr>
      </p:pic>
      <p:sp>
        <p:nvSpPr>
          <p:cNvPr id="7" name="Titolo 12">
            <a:extLst>
              <a:ext uri="{FF2B5EF4-FFF2-40B4-BE49-F238E27FC236}">
                <a16:creationId xmlns:a16="http://schemas.microsoft.com/office/drawing/2014/main" id="{778BC711-A5C0-FB3B-971A-BDF4EFACFA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6384" y="1946166"/>
            <a:ext cx="7205472" cy="559561"/>
          </a:xfrm>
          <a:prstGeom prst="rect">
            <a:avLst/>
          </a:prstGeom>
        </p:spPr>
        <p:txBody>
          <a:bodyPr/>
          <a:lstStyle>
            <a:lvl1pPr>
              <a:defRPr lang="it-IT" sz="4200" b="1" kern="1200" dirty="0">
                <a:solidFill>
                  <a:srgbClr val="006CB4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/>
              <a:t>Titolo della presentazione</a:t>
            </a:r>
          </a:p>
        </p:txBody>
      </p:sp>
      <p:sp>
        <p:nvSpPr>
          <p:cNvPr id="29" name="Segnaposto testo 27">
            <a:extLst>
              <a:ext uri="{FF2B5EF4-FFF2-40B4-BE49-F238E27FC236}">
                <a16:creationId xmlns:a16="http://schemas.microsoft.com/office/drawing/2014/main" id="{E7828FB6-3E4E-1292-2428-BE782684F26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6736" y="3699701"/>
            <a:ext cx="3822319" cy="26828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/>
            </a:lvl1pPr>
            <a:lvl2pPr marL="457200" indent="0">
              <a:buFontTx/>
              <a:buNone/>
              <a:defRPr sz="1500"/>
            </a:lvl2pPr>
            <a:lvl3pPr marL="914400" indent="0">
              <a:buFontTx/>
              <a:buNone/>
              <a:defRPr sz="1500"/>
            </a:lvl3pPr>
            <a:lvl4pPr marL="1371600" indent="0">
              <a:buFontTx/>
              <a:buNone/>
              <a:defRPr sz="1500"/>
            </a:lvl4pPr>
            <a:lvl5pPr marL="1828800" indent="0">
              <a:buFontTx/>
              <a:buNone/>
              <a:defRPr sz="1500"/>
            </a:lvl5pPr>
          </a:lstStyle>
          <a:p>
            <a:pPr lvl="0"/>
            <a:r>
              <a:rPr lang="it-IT"/>
              <a:t>Roma, xx mese 0000</a:t>
            </a:r>
          </a:p>
        </p:txBody>
      </p:sp>
    </p:spTree>
    <p:extLst>
      <p:ext uri="{BB962C8B-B14F-4D97-AF65-F5344CB8AC3E}">
        <p14:creationId xmlns:p14="http://schemas.microsoft.com/office/powerpoint/2010/main" val="30666510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 slid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DF14EC35-87F7-70F1-67B6-6CD9B7DA81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5822" y="6048742"/>
            <a:ext cx="1080000" cy="561117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43F8BC72-C4C2-2776-8FE4-19CFF4BD782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687821" y="340995"/>
            <a:ext cx="1079555" cy="368318"/>
          </a:xfrm>
          <a:prstGeom prst="rect">
            <a:avLst/>
          </a:prstGeom>
        </p:spPr>
      </p:pic>
      <p:sp>
        <p:nvSpPr>
          <p:cNvPr id="5" name="Segnaposto numero diapositiva 3">
            <a:extLst>
              <a:ext uri="{FF2B5EF4-FFF2-40B4-BE49-F238E27FC236}">
                <a16:creationId xmlns:a16="http://schemas.microsoft.com/office/drawing/2014/main" id="{E77659B8-C1CD-CE62-7218-938332B05456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263637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600" b="1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6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78655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4. slide CONTENUTO RELATO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magine 23">
            <a:extLst>
              <a:ext uri="{FF2B5EF4-FFF2-40B4-BE49-F238E27FC236}">
                <a16:creationId xmlns:a16="http://schemas.microsoft.com/office/drawing/2014/main" id="{8EDD3529-9E70-DE3F-99CD-7060351D3C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56392" y="6159579"/>
            <a:ext cx="1080000" cy="561117"/>
          </a:xfrm>
          <a:prstGeom prst="rect">
            <a:avLst/>
          </a:prstGeom>
        </p:spPr>
      </p:pic>
      <p:sp>
        <p:nvSpPr>
          <p:cNvPr id="3" name="Segnaposto numero diapositiva 3">
            <a:extLst>
              <a:ext uri="{FF2B5EF4-FFF2-40B4-BE49-F238E27FC236}">
                <a16:creationId xmlns:a16="http://schemas.microsoft.com/office/drawing/2014/main" id="{99F93BC7-2F8D-043B-C8DB-26F096706EE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327435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000" b="0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0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3F8BC72-C4C2-2776-8FE4-19CFF4BD782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687821" y="340995"/>
            <a:ext cx="1079555" cy="368318"/>
          </a:xfrm>
          <a:prstGeom prst="rect">
            <a:avLst/>
          </a:prstGeom>
        </p:spPr>
      </p:pic>
      <p:sp>
        <p:nvSpPr>
          <p:cNvPr id="10" name="Segnaposto testo 13">
            <a:extLst>
              <a:ext uri="{FF2B5EF4-FFF2-40B4-BE49-F238E27FC236}">
                <a16:creationId xmlns:a16="http://schemas.microsoft.com/office/drawing/2014/main" id="{4100893E-DA7C-0A70-B0FB-9CAD49069AE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7675" y="2095500"/>
            <a:ext cx="10239375" cy="33105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rgbClr val="00A7E1"/>
              </a:buClr>
              <a:buFont typeface="Arial" panose="020B0604020202020204" pitchFamily="34" charset="0"/>
              <a:buNone/>
              <a:defRPr sz="1800"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Segnaposto testo 18">
            <a:extLst>
              <a:ext uri="{FF2B5EF4-FFF2-40B4-BE49-F238E27FC236}">
                <a16:creationId xmlns:a16="http://schemas.microsoft.com/office/drawing/2014/main" id="{31698888-AF99-48C6-7A88-8969AD164D8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7675" y="6264477"/>
            <a:ext cx="10239375" cy="209096"/>
          </a:xfrm>
          <a:prstGeom prst="rect">
            <a:avLst/>
          </a:prstGeom>
        </p:spPr>
        <p:txBody>
          <a:bodyPr t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1">
                <a:solidFill>
                  <a:srgbClr val="064487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Nome Cognome relatore</a:t>
            </a: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E9CCD33E-5F30-1160-FBC8-5241CA22FC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88951"/>
            <a:ext cx="6619875" cy="1168400"/>
          </a:xfrm>
          <a:prstGeom prst="rect">
            <a:avLst/>
          </a:prstGeom>
        </p:spPr>
        <p:txBody>
          <a:bodyPr/>
          <a:lstStyle>
            <a:lvl1pPr>
              <a:defRPr sz="2400" b="1"/>
            </a:lvl1pPr>
          </a:lstStyle>
          <a:p>
            <a:r>
              <a:rPr lang="it-IT"/>
              <a:t>Fare clic per inserire il titolo della slide</a:t>
            </a:r>
          </a:p>
        </p:txBody>
      </p:sp>
      <p:sp>
        <p:nvSpPr>
          <p:cNvPr id="5" name="Segnaposto testo 18">
            <a:extLst>
              <a:ext uri="{FF2B5EF4-FFF2-40B4-BE49-F238E27FC236}">
                <a16:creationId xmlns:a16="http://schemas.microsoft.com/office/drawing/2014/main" id="{833D1EA7-8EBA-028C-182E-04344EF2360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7675" y="5570378"/>
            <a:ext cx="10239375" cy="4572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rgbClr val="7F7F7F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Fare clic per inserire le fonti</a:t>
            </a:r>
          </a:p>
        </p:txBody>
      </p:sp>
      <p:sp>
        <p:nvSpPr>
          <p:cNvPr id="6" name="Segnaposto testo 18">
            <a:extLst>
              <a:ext uri="{FF2B5EF4-FFF2-40B4-BE49-F238E27FC236}">
                <a16:creationId xmlns:a16="http://schemas.microsoft.com/office/drawing/2014/main" id="{6AF4E4F9-EF39-2B5F-E113-49B2504E23B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9301" y="6514926"/>
            <a:ext cx="10239375" cy="106938"/>
          </a:xfrm>
          <a:prstGeom prst="rect">
            <a:avLst/>
          </a:prstGeom>
        </p:spPr>
        <p:txBody>
          <a:bodyPr t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>
                <a:solidFill>
                  <a:srgbClr val="064487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Job Title relatore</a:t>
            </a:r>
          </a:p>
        </p:txBody>
      </p:sp>
    </p:spTree>
    <p:extLst>
      <p:ext uri="{BB962C8B-B14F-4D97-AF65-F5344CB8AC3E}">
        <p14:creationId xmlns:p14="http://schemas.microsoft.com/office/powerpoint/2010/main" val="41690513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15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. slid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DF14EC35-87F7-70F1-67B6-6CD9B7DA81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5822" y="6048742"/>
            <a:ext cx="1080000" cy="561117"/>
          </a:xfrm>
          <a:prstGeom prst="rect">
            <a:avLst/>
          </a:prstGeom>
        </p:spPr>
      </p:pic>
      <p:sp>
        <p:nvSpPr>
          <p:cNvPr id="3" name="Segnaposto numero diapositiva 3">
            <a:extLst>
              <a:ext uri="{FF2B5EF4-FFF2-40B4-BE49-F238E27FC236}">
                <a16:creationId xmlns:a16="http://schemas.microsoft.com/office/drawing/2014/main" id="{99F93BC7-2F8D-043B-C8DB-26F096706EE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327435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000" b="0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0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3F8BC72-C4C2-2776-8FE4-19CFF4BD782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687821" y="340995"/>
            <a:ext cx="1079555" cy="368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9376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 slide TITOLO RELATO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egnaposto testo 25">
            <a:extLst>
              <a:ext uri="{FF2B5EF4-FFF2-40B4-BE49-F238E27FC236}">
                <a16:creationId xmlns:a16="http://schemas.microsoft.com/office/drawing/2014/main" id="{BA175BD9-DFC2-3258-CF4D-DA9E0A130C6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1845" y="2974404"/>
            <a:ext cx="5511419" cy="6710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1800"/>
            </a:lvl1pPr>
            <a:lvl2pPr marL="457200" indent="0">
              <a:lnSpc>
                <a:spcPct val="100000"/>
              </a:lnSpc>
              <a:buFontTx/>
              <a:buNone/>
              <a:defRPr sz="1800"/>
            </a:lvl2pPr>
            <a:lvl3pPr marL="914400" indent="0">
              <a:lnSpc>
                <a:spcPct val="100000"/>
              </a:lnSpc>
              <a:buFontTx/>
              <a:buNone/>
              <a:defRPr sz="1800"/>
            </a:lvl3pPr>
            <a:lvl4pPr marL="1371600" indent="0">
              <a:lnSpc>
                <a:spcPct val="100000"/>
              </a:lnSpc>
              <a:buFontTx/>
              <a:buNone/>
              <a:defRPr sz="1800"/>
            </a:lvl4pPr>
            <a:lvl5pPr marL="1828800" indent="0">
              <a:lnSpc>
                <a:spcPct val="100000"/>
              </a:lnSpc>
              <a:buFontTx/>
              <a:buNone/>
              <a:defRPr sz="1800"/>
            </a:lvl5pPr>
          </a:lstStyle>
          <a:p>
            <a:pPr lvl="0"/>
            <a:r>
              <a:rPr lang="it-IT" err="1"/>
              <a:t>Lorem</a:t>
            </a:r>
            <a:r>
              <a:rPr lang="it-IT"/>
              <a:t> </a:t>
            </a:r>
            <a:r>
              <a:rPr lang="it-IT" err="1"/>
              <a:t>ipsum</a:t>
            </a:r>
            <a:r>
              <a:rPr lang="it-IT"/>
              <a:t> dolor </a:t>
            </a:r>
            <a:r>
              <a:rPr lang="it-IT" err="1"/>
              <a:t>sit</a:t>
            </a:r>
            <a:r>
              <a:rPr lang="it-IT"/>
              <a:t> </a:t>
            </a:r>
            <a:r>
              <a:rPr lang="it-IT" err="1"/>
              <a:t>amet</a:t>
            </a:r>
            <a:r>
              <a:rPr lang="it-IT"/>
              <a:t>, </a:t>
            </a:r>
            <a:r>
              <a:rPr lang="it-IT" err="1"/>
              <a:t>consectetur</a:t>
            </a:r>
            <a:r>
              <a:rPr lang="it-IT"/>
              <a:t> </a:t>
            </a:r>
            <a:r>
              <a:rPr lang="it-IT" err="1"/>
              <a:t>adipisci</a:t>
            </a:r>
            <a:r>
              <a:rPr lang="it-IT"/>
              <a:t> </a:t>
            </a:r>
            <a:r>
              <a:rPr lang="it-IT" err="1"/>
              <a:t>elit</a:t>
            </a:r>
            <a:r>
              <a:rPr lang="it-IT"/>
              <a:t>, sed do </a:t>
            </a:r>
            <a:r>
              <a:rPr lang="it-IT" err="1"/>
              <a:t>eiusmod</a:t>
            </a:r>
            <a:r>
              <a:rPr lang="it-IT"/>
              <a:t> tempo </a:t>
            </a:r>
            <a:r>
              <a:rPr lang="it-IT" err="1"/>
              <a:t>incidunt</a:t>
            </a:r>
            <a:endParaRPr lang="it-IT"/>
          </a:p>
        </p:txBody>
      </p:sp>
      <p:sp>
        <p:nvSpPr>
          <p:cNvPr id="7" name="Titolo 12">
            <a:extLst>
              <a:ext uri="{FF2B5EF4-FFF2-40B4-BE49-F238E27FC236}">
                <a16:creationId xmlns:a16="http://schemas.microsoft.com/office/drawing/2014/main" id="{778BC711-A5C0-FB3B-971A-BDF4EFACFA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6384" y="2208294"/>
            <a:ext cx="7205472" cy="559561"/>
          </a:xfrm>
          <a:prstGeom prst="rect">
            <a:avLst/>
          </a:prstGeom>
        </p:spPr>
        <p:txBody>
          <a:bodyPr/>
          <a:lstStyle>
            <a:lvl1pPr>
              <a:defRPr lang="it-IT" sz="4200" b="1" kern="1200" dirty="0">
                <a:solidFill>
                  <a:srgbClr val="006CB4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/>
              <a:t>Titolo della presentazione</a:t>
            </a:r>
          </a:p>
        </p:txBody>
      </p:sp>
      <p:sp>
        <p:nvSpPr>
          <p:cNvPr id="29" name="Segnaposto testo 27">
            <a:extLst>
              <a:ext uri="{FF2B5EF4-FFF2-40B4-BE49-F238E27FC236}">
                <a16:creationId xmlns:a16="http://schemas.microsoft.com/office/drawing/2014/main" id="{E7828FB6-3E4E-1292-2428-BE782684F26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6736" y="3961829"/>
            <a:ext cx="3822319" cy="26828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/>
            </a:lvl1pPr>
            <a:lvl2pPr marL="457200" indent="0">
              <a:buFontTx/>
              <a:buNone/>
              <a:defRPr sz="1500"/>
            </a:lvl2pPr>
            <a:lvl3pPr marL="914400" indent="0">
              <a:buFontTx/>
              <a:buNone/>
              <a:defRPr sz="1500"/>
            </a:lvl3pPr>
            <a:lvl4pPr marL="1371600" indent="0">
              <a:buFontTx/>
              <a:buNone/>
              <a:defRPr sz="1500"/>
            </a:lvl4pPr>
            <a:lvl5pPr marL="1828800" indent="0">
              <a:buFontTx/>
              <a:buNone/>
              <a:defRPr sz="1500"/>
            </a:lvl5pPr>
          </a:lstStyle>
          <a:p>
            <a:pPr lvl="0"/>
            <a:r>
              <a:rPr lang="it-IT"/>
              <a:t>Roma, xx mese 0000</a:t>
            </a:r>
          </a:p>
        </p:txBody>
      </p:sp>
    </p:spTree>
    <p:extLst>
      <p:ext uri="{BB962C8B-B14F-4D97-AF65-F5344CB8AC3E}">
        <p14:creationId xmlns:p14="http://schemas.microsoft.com/office/powerpoint/2010/main" val="18026339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3. slid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43F8BC72-C4C2-2776-8FE4-19CFF4BD78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687821" y="340995"/>
            <a:ext cx="1079555" cy="368318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CBF751B1-8A37-E919-0F37-99A6F617A86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5822" y="6048742"/>
            <a:ext cx="1080000" cy="561117"/>
          </a:xfrm>
          <a:prstGeom prst="rect">
            <a:avLst/>
          </a:prstGeom>
        </p:spPr>
      </p:pic>
      <p:sp>
        <p:nvSpPr>
          <p:cNvPr id="6" name="Segnaposto numero diapositiva 3">
            <a:extLst>
              <a:ext uri="{FF2B5EF4-FFF2-40B4-BE49-F238E27FC236}">
                <a16:creationId xmlns:a16="http://schemas.microsoft.com/office/drawing/2014/main" id="{6113BAC7-3060-E0ED-D495-6E8DC2E8D3F7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295536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600" b="1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6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079315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3. slid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DF14EC35-87F7-70F1-67B6-6CD9B7DA81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5822" y="6048742"/>
            <a:ext cx="1080000" cy="561117"/>
          </a:xfrm>
          <a:prstGeom prst="rect">
            <a:avLst/>
          </a:prstGeom>
        </p:spPr>
      </p:pic>
      <p:sp>
        <p:nvSpPr>
          <p:cNvPr id="3" name="Segnaposto numero diapositiva 3">
            <a:extLst>
              <a:ext uri="{FF2B5EF4-FFF2-40B4-BE49-F238E27FC236}">
                <a16:creationId xmlns:a16="http://schemas.microsoft.com/office/drawing/2014/main" id="{99F93BC7-2F8D-043B-C8DB-26F096706EE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263637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200" b="1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2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3F8BC72-C4C2-2776-8FE4-19CFF4BD782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687821" y="340995"/>
            <a:ext cx="1079555" cy="368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6170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3. slid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DF14EC35-87F7-70F1-67B6-6CD9B7DA81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5822" y="6048742"/>
            <a:ext cx="1080000" cy="561117"/>
          </a:xfrm>
          <a:prstGeom prst="rect">
            <a:avLst/>
          </a:prstGeom>
        </p:spPr>
      </p:pic>
      <p:sp>
        <p:nvSpPr>
          <p:cNvPr id="3" name="Segnaposto numero diapositiva 3">
            <a:extLst>
              <a:ext uri="{FF2B5EF4-FFF2-40B4-BE49-F238E27FC236}">
                <a16:creationId xmlns:a16="http://schemas.microsoft.com/office/drawing/2014/main" id="{99F93BC7-2F8D-043B-C8DB-26F096706EE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295536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600" b="1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6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3F8BC72-C4C2-2776-8FE4-19CFF4BD782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687821" y="340995"/>
            <a:ext cx="1079555" cy="368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6105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4. slide CONTENUTO RELATO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magine 23">
            <a:extLst>
              <a:ext uri="{FF2B5EF4-FFF2-40B4-BE49-F238E27FC236}">
                <a16:creationId xmlns:a16="http://schemas.microsoft.com/office/drawing/2014/main" id="{8EDD3529-9E70-DE3F-99CD-7060351D3C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56392" y="6159579"/>
            <a:ext cx="1080000" cy="561117"/>
          </a:xfrm>
          <a:prstGeom prst="rect">
            <a:avLst/>
          </a:prstGeom>
        </p:spPr>
      </p:pic>
      <p:sp>
        <p:nvSpPr>
          <p:cNvPr id="3" name="Segnaposto numero diapositiva 3">
            <a:extLst>
              <a:ext uri="{FF2B5EF4-FFF2-40B4-BE49-F238E27FC236}">
                <a16:creationId xmlns:a16="http://schemas.microsoft.com/office/drawing/2014/main" id="{99F93BC7-2F8D-043B-C8DB-26F096706EE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327435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000" b="0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0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3F8BC72-C4C2-2776-8FE4-19CFF4BD782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687821" y="340995"/>
            <a:ext cx="1079555" cy="368318"/>
          </a:xfrm>
          <a:prstGeom prst="rect">
            <a:avLst/>
          </a:prstGeom>
        </p:spPr>
      </p:pic>
      <p:sp>
        <p:nvSpPr>
          <p:cNvPr id="10" name="Segnaposto testo 13">
            <a:extLst>
              <a:ext uri="{FF2B5EF4-FFF2-40B4-BE49-F238E27FC236}">
                <a16:creationId xmlns:a16="http://schemas.microsoft.com/office/drawing/2014/main" id="{4100893E-DA7C-0A70-B0FB-9CAD49069AE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7675" y="2095500"/>
            <a:ext cx="10239375" cy="33105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rgbClr val="00A7E1"/>
              </a:buClr>
              <a:buFont typeface="Arial" panose="020B0604020202020204" pitchFamily="34" charset="0"/>
              <a:buNone/>
              <a:defRPr sz="1800"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Segnaposto testo 18">
            <a:extLst>
              <a:ext uri="{FF2B5EF4-FFF2-40B4-BE49-F238E27FC236}">
                <a16:creationId xmlns:a16="http://schemas.microsoft.com/office/drawing/2014/main" id="{31698888-AF99-48C6-7A88-8969AD164D8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7675" y="6264477"/>
            <a:ext cx="10239375" cy="209096"/>
          </a:xfrm>
          <a:prstGeom prst="rect">
            <a:avLst/>
          </a:prstGeom>
        </p:spPr>
        <p:txBody>
          <a:bodyPr t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1">
                <a:solidFill>
                  <a:srgbClr val="064487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Nome Cognome relatore</a:t>
            </a: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E9CCD33E-5F30-1160-FBC8-5241CA22FC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88951"/>
            <a:ext cx="6619875" cy="1168400"/>
          </a:xfrm>
          <a:prstGeom prst="rect">
            <a:avLst/>
          </a:prstGeom>
        </p:spPr>
        <p:txBody>
          <a:bodyPr/>
          <a:lstStyle>
            <a:lvl1pPr>
              <a:defRPr sz="2400" b="1"/>
            </a:lvl1pPr>
          </a:lstStyle>
          <a:p>
            <a:r>
              <a:rPr lang="it-IT"/>
              <a:t>Fare clic per inserire il titolo della slide</a:t>
            </a:r>
          </a:p>
        </p:txBody>
      </p:sp>
      <p:sp>
        <p:nvSpPr>
          <p:cNvPr id="5" name="Segnaposto testo 18">
            <a:extLst>
              <a:ext uri="{FF2B5EF4-FFF2-40B4-BE49-F238E27FC236}">
                <a16:creationId xmlns:a16="http://schemas.microsoft.com/office/drawing/2014/main" id="{833D1EA7-8EBA-028C-182E-04344EF2360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7675" y="5570378"/>
            <a:ext cx="10239375" cy="4572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rgbClr val="7F7F7F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Fare clic per inserire le fonti</a:t>
            </a:r>
          </a:p>
        </p:txBody>
      </p:sp>
      <p:sp>
        <p:nvSpPr>
          <p:cNvPr id="6" name="Segnaposto testo 18">
            <a:extLst>
              <a:ext uri="{FF2B5EF4-FFF2-40B4-BE49-F238E27FC236}">
                <a16:creationId xmlns:a16="http://schemas.microsoft.com/office/drawing/2014/main" id="{6AF4E4F9-EF39-2B5F-E113-49B2504E23B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9301" y="6514926"/>
            <a:ext cx="10239375" cy="106938"/>
          </a:xfrm>
          <a:prstGeom prst="rect">
            <a:avLst/>
          </a:prstGeom>
        </p:spPr>
        <p:txBody>
          <a:bodyPr t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>
                <a:solidFill>
                  <a:srgbClr val="064487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Job Title relatore</a:t>
            </a:r>
          </a:p>
        </p:txBody>
      </p:sp>
    </p:spTree>
    <p:extLst>
      <p:ext uri="{BB962C8B-B14F-4D97-AF65-F5344CB8AC3E}">
        <p14:creationId xmlns:p14="http://schemas.microsoft.com/office/powerpoint/2010/main" val="3361904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156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. slide FINA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10">
            <a:extLst>
              <a:ext uri="{FF2B5EF4-FFF2-40B4-BE49-F238E27FC236}">
                <a16:creationId xmlns:a16="http://schemas.microsoft.com/office/drawing/2014/main" id="{FFF5D30E-5558-61CC-F063-FFC9CFA05F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521" y="5161650"/>
            <a:ext cx="10774702" cy="164592"/>
          </a:xfrm>
          <a:prstGeom prst="rect">
            <a:avLst/>
          </a:prstGeom>
        </p:spPr>
      </p:pic>
      <p:pic>
        <p:nvPicPr>
          <p:cNvPr id="5" name="Immagine 4">
            <a:hlinkClick r:id="rId3"/>
            <a:extLst>
              <a:ext uri="{FF2B5EF4-FFF2-40B4-BE49-F238E27FC236}">
                <a16:creationId xmlns:a16="http://schemas.microsoft.com/office/drawing/2014/main" id="{BABF7A11-D016-D5DC-A229-90BE06E762E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44433" y="522186"/>
            <a:ext cx="241312" cy="241312"/>
          </a:xfrm>
          <a:prstGeom prst="rect">
            <a:avLst/>
          </a:prstGeom>
        </p:spPr>
      </p:pic>
      <p:pic>
        <p:nvPicPr>
          <p:cNvPr id="6" name="Immagine 5">
            <a:hlinkClick r:id="rId5"/>
            <a:extLst>
              <a:ext uri="{FF2B5EF4-FFF2-40B4-BE49-F238E27FC236}">
                <a16:creationId xmlns:a16="http://schemas.microsoft.com/office/drawing/2014/main" id="{4667D887-3C4C-8DF7-AD5B-0D326595E8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00448" y="522186"/>
            <a:ext cx="241312" cy="241312"/>
          </a:xfrm>
          <a:prstGeom prst="rect">
            <a:avLst/>
          </a:prstGeom>
        </p:spPr>
      </p:pic>
      <p:pic>
        <p:nvPicPr>
          <p:cNvPr id="7" name="Immagine 6">
            <a:hlinkClick r:id="rId7"/>
            <a:extLst>
              <a:ext uri="{FF2B5EF4-FFF2-40B4-BE49-F238E27FC236}">
                <a16:creationId xmlns:a16="http://schemas.microsoft.com/office/drawing/2014/main" id="{3087A144-F99E-E84B-41CD-79FB9DB0BDC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8554" y="522186"/>
            <a:ext cx="241312" cy="241312"/>
          </a:xfrm>
          <a:prstGeom prst="rect">
            <a:avLst/>
          </a:prstGeom>
        </p:spPr>
      </p:pic>
      <p:pic>
        <p:nvPicPr>
          <p:cNvPr id="8" name="Immagine 7">
            <a:hlinkClick r:id="rId9"/>
            <a:extLst>
              <a:ext uri="{FF2B5EF4-FFF2-40B4-BE49-F238E27FC236}">
                <a16:creationId xmlns:a16="http://schemas.microsoft.com/office/drawing/2014/main" id="{7C461048-E956-FB0C-7B8D-5FADE034A962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49501" y="522186"/>
            <a:ext cx="241312" cy="241312"/>
          </a:xfrm>
          <a:prstGeom prst="rect">
            <a:avLst/>
          </a:prstGeom>
        </p:spPr>
      </p:pic>
      <p:pic>
        <p:nvPicPr>
          <p:cNvPr id="12" name="Immagine 3">
            <a:extLst>
              <a:ext uri="{FF2B5EF4-FFF2-40B4-BE49-F238E27FC236}">
                <a16:creationId xmlns:a16="http://schemas.microsoft.com/office/drawing/2014/main" id="{CD3BCA47-388B-82ED-96D6-2D117D921EA6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9224374" y="5661141"/>
            <a:ext cx="2127367" cy="725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8345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slide FINALE E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10">
            <a:extLst>
              <a:ext uri="{FF2B5EF4-FFF2-40B4-BE49-F238E27FC236}">
                <a16:creationId xmlns:a16="http://schemas.microsoft.com/office/drawing/2014/main" id="{FFF5D30E-5558-61CC-F063-FFC9CFA05F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521" y="5161650"/>
            <a:ext cx="10774702" cy="164592"/>
          </a:xfrm>
          <a:prstGeom prst="rect">
            <a:avLst/>
          </a:prstGeom>
        </p:spPr>
      </p:pic>
      <p:pic>
        <p:nvPicPr>
          <p:cNvPr id="5" name="Immagine 4">
            <a:hlinkClick r:id="rId3"/>
            <a:extLst>
              <a:ext uri="{FF2B5EF4-FFF2-40B4-BE49-F238E27FC236}">
                <a16:creationId xmlns:a16="http://schemas.microsoft.com/office/drawing/2014/main" id="{BABF7A11-D016-D5DC-A229-90BE06E762E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44433" y="522186"/>
            <a:ext cx="241312" cy="241312"/>
          </a:xfrm>
          <a:prstGeom prst="rect">
            <a:avLst/>
          </a:prstGeom>
        </p:spPr>
      </p:pic>
      <p:pic>
        <p:nvPicPr>
          <p:cNvPr id="6" name="Immagine 5">
            <a:hlinkClick r:id="rId5"/>
            <a:extLst>
              <a:ext uri="{FF2B5EF4-FFF2-40B4-BE49-F238E27FC236}">
                <a16:creationId xmlns:a16="http://schemas.microsoft.com/office/drawing/2014/main" id="{4667D887-3C4C-8DF7-AD5B-0D326595E8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00448" y="522186"/>
            <a:ext cx="241312" cy="241312"/>
          </a:xfrm>
          <a:prstGeom prst="rect">
            <a:avLst/>
          </a:prstGeom>
        </p:spPr>
      </p:pic>
      <p:pic>
        <p:nvPicPr>
          <p:cNvPr id="7" name="Immagine 6">
            <a:hlinkClick r:id="rId7"/>
            <a:extLst>
              <a:ext uri="{FF2B5EF4-FFF2-40B4-BE49-F238E27FC236}">
                <a16:creationId xmlns:a16="http://schemas.microsoft.com/office/drawing/2014/main" id="{3087A144-F99E-E84B-41CD-79FB9DB0BDC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8554" y="522186"/>
            <a:ext cx="241312" cy="241312"/>
          </a:xfrm>
          <a:prstGeom prst="rect">
            <a:avLst/>
          </a:prstGeom>
        </p:spPr>
      </p:pic>
      <p:pic>
        <p:nvPicPr>
          <p:cNvPr id="8" name="Immagine 7">
            <a:hlinkClick r:id="rId9"/>
            <a:extLst>
              <a:ext uri="{FF2B5EF4-FFF2-40B4-BE49-F238E27FC236}">
                <a16:creationId xmlns:a16="http://schemas.microsoft.com/office/drawing/2014/main" id="{7C461048-E956-FB0C-7B8D-5FADE034A962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49501" y="522186"/>
            <a:ext cx="241312" cy="241312"/>
          </a:xfrm>
          <a:prstGeom prst="rect">
            <a:avLst/>
          </a:prstGeom>
        </p:spPr>
      </p:pic>
      <p:pic>
        <p:nvPicPr>
          <p:cNvPr id="12" name="Immagine 3">
            <a:extLst>
              <a:ext uri="{FF2B5EF4-FFF2-40B4-BE49-F238E27FC236}">
                <a16:creationId xmlns:a16="http://schemas.microsoft.com/office/drawing/2014/main" id="{CD3BCA47-388B-82ED-96D6-2D117D921EA6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9224374" y="5661141"/>
            <a:ext cx="2127367" cy="725806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30099CC1-3FD6-AC12-6ECE-5E01048FEB64}"/>
              </a:ext>
            </a:extLst>
          </p:cNvPr>
          <p:cNvSpPr txBox="1"/>
          <p:nvPr userDrawn="1"/>
        </p:nvSpPr>
        <p:spPr>
          <a:xfrm>
            <a:off x="846790" y="5668171"/>
            <a:ext cx="7936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>
                <a:solidFill>
                  <a:srgbClr val="064487"/>
                </a:solidFill>
              </a:rPr>
              <a:t>Elettricità Futura è la principale associazione delle imprese elettriche che operano nel settore dell’energia elettrica in Italia. Rappresenta e tutela produttori di energia elettrica da fonti rinnovabili e da fonti convenzionali, trader, distributori, venditori e fornitori di servizi, al fine di contribuire a creare le basi per un mercato elettrico efficiente e per rispondere alle sfide del futuro.</a:t>
            </a: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C52ECC3B-6073-29F8-BA8C-091C47FE1E77}"/>
              </a:ext>
            </a:extLst>
          </p:cNvPr>
          <p:cNvCxnSpPr>
            <a:cxnSpLocks/>
          </p:cNvCxnSpPr>
          <p:nvPr userDrawn="1"/>
        </p:nvCxnSpPr>
        <p:spPr>
          <a:xfrm>
            <a:off x="8956540" y="5715969"/>
            <a:ext cx="0" cy="652272"/>
          </a:xfrm>
          <a:prstGeom prst="line">
            <a:avLst/>
          </a:prstGeom>
          <a:ln w="19050" cap="rnd">
            <a:solidFill>
              <a:srgbClr val="00A7E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3150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. slide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77809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contenuto 2 colo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0DEFE7-B38A-A5D1-E7CC-8BE8B7B81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9402"/>
            <a:ext cx="541378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1D3D90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F242A5-52A4-E419-15AD-76948369C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2994623"/>
            <a:ext cx="10126800" cy="1819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kern="1200" baseline="0">
                <a:solidFill>
                  <a:srgbClr val="1D3D90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rgbClr val="006CB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Fare clic per modificare gli stili del testo dello schema</a:t>
            </a:r>
          </a:p>
        </p:txBody>
      </p:sp>
      <p:sp>
        <p:nvSpPr>
          <p:cNvPr id="10" name="Segnaposto contenuto 2">
            <a:extLst>
              <a:ext uri="{FF2B5EF4-FFF2-40B4-BE49-F238E27FC236}">
                <a16:creationId xmlns:a16="http://schemas.microsoft.com/office/drawing/2014/main" id="{ECD773A2-1DCC-A680-1DF2-BE699133DAC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93955" y="1694740"/>
            <a:ext cx="10126800" cy="12837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b="1" kern="1200" baseline="0">
                <a:solidFill>
                  <a:srgbClr val="006CB4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rgbClr val="006CB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Fare clic per modificare gli stili del testo dello schema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C20C47F0-8F01-81AD-5A83-69399940B1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5822" y="6048742"/>
            <a:ext cx="1080000" cy="561117"/>
          </a:xfrm>
          <a:prstGeom prst="rect">
            <a:avLst/>
          </a:prstGeom>
        </p:spPr>
      </p:pic>
      <p:sp>
        <p:nvSpPr>
          <p:cNvPr id="8" name="Segnaposto numero diapositiva 3">
            <a:extLst>
              <a:ext uri="{FF2B5EF4-FFF2-40B4-BE49-F238E27FC236}">
                <a16:creationId xmlns:a16="http://schemas.microsoft.com/office/drawing/2014/main" id="{72C17D1A-45BA-0CED-9970-971FB885149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295536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600" b="1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6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9" name="Immagine 3">
            <a:extLst>
              <a:ext uri="{FF2B5EF4-FFF2-40B4-BE49-F238E27FC236}">
                <a16:creationId xmlns:a16="http://schemas.microsoft.com/office/drawing/2014/main" id="{5B6F6B20-EE89-1693-8814-F980C96D940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687821" y="340995"/>
            <a:ext cx="1079555" cy="368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2640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lide contenuto 2 colo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testo 12">
            <a:extLst>
              <a:ext uri="{FF2B5EF4-FFF2-40B4-BE49-F238E27FC236}">
                <a16:creationId xmlns:a16="http://schemas.microsoft.com/office/drawing/2014/main" id="{D7EE6933-B5B9-D116-589F-DF36DD318D0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4526" y="1861556"/>
            <a:ext cx="10038771" cy="3055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rgbClr val="002D74"/>
                </a:solidFill>
              </a:defRPr>
            </a:lvl1pPr>
            <a:lvl2pPr marL="457200" indent="0">
              <a:buNone/>
              <a:defRPr sz="1800" b="1">
                <a:solidFill>
                  <a:srgbClr val="002D74"/>
                </a:solidFill>
              </a:defRPr>
            </a:lvl2pPr>
            <a:lvl3pPr marL="914400" indent="0">
              <a:buNone/>
              <a:defRPr sz="1800" b="1">
                <a:solidFill>
                  <a:srgbClr val="002D74"/>
                </a:solidFill>
              </a:defRPr>
            </a:lvl3pPr>
            <a:lvl4pPr marL="1371600" indent="0">
              <a:buNone/>
              <a:defRPr sz="1800" b="1">
                <a:solidFill>
                  <a:srgbClr val="002D74"/>
                </a:solidFill>
              </a:defRPr>
            </a:lvl4pPr>
            <a:lvl5pPr marL="1828800" indent="0">
              <a:buNone/>
              <a:defRPr sz="1800" b="1">
                <a:solidFill>
                  <a:srgbClr val="002D74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6" name="Segnaposto testo 15">
            <a:extLst>
              <a:ext uri="{FF2B5EF4-FFF2-40B4-BE49-F238E27FC236}">
                <a16:creationId xmlns:a16="http://schemas.microsoft.com/office/drawing/2014/main" id="{82D9835F-BF15-EE71-9CB3-EAE30932A55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2913" y="390409"/>
            <a:ext cx="7039555" cy="6572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it-IT" sz="2400" kern="1200" dirty="0" smtClean="0">
                <a:solidFill>
                  <a:srgbClr val="002D74"/>
                </a:solidFill>
                <a:latin typeface="Arial Black"/>
                <a:ea typeface="+mj-ea"/>
                <a:cs typeface="+mj-cs"/>
              </a:defRPr>
            </a:lvl1pPr>
            <a:lvl2pPr marL="457200" indent="0">
              <a:buFontTx/>
              <a:buNone/>
              <a:defRPr>
                <a:solidFill>
                  <a:srgbClr val="002D74"/>
                </a:solidFill>
              </a:defRPr>
            </a:lvl2pPr>
            <a:lvl3pPr marL="914400" indent="0">
              <a:buFontTx/>
              <a:buNone/>
              <a:defRPr>
                <a:solidFill>
                  <a:srgbClr val="002D74"/>
                </a:solidFill>
              </a:defRPr>
            </a:lvl3pPr>
            <a:lvl4pPr marL="1371600" indent="0">
              <a:buFontTx/>
              <a:buNone/>
              <a:defRPr>
                <a:solidFill>
                  <a:srgbClr val="002D74"/>
                </a:solidFill>
              </a:defRPr>
            </a:lvl4pPr>
            <a:lvl5pPr marL="1828800" indent="0">
              <a:buFontTx/>
              <a:buNone/>
              <a:defRPr>
                <a:solidFill>
                  <a:srgbClr val="002D74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B521015-1813-8F49-B4F6-70D49A53D6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5822" y="6048742"/>
            <a:ext cx="1080000" cy="561117"/>
          </a:xfrm>
          <a:prstGeom prst="rect">
            <a:avLst/>
          </a:prstGeom>
        </p:spPr>
      </p:pic>
      <p:sp>
        <p:nvSpPr>
          <p:cNvPr id="5" name="Segnaposto numero diapositiva 3">
            <a:extLst>
              <a:ext uri="{FF2B5EF4-FFF2-40B4-BE49-F238E27FC236}">
                <a16:creationId xmlns:a16="http://schemas.microsoft.com/office/drawing/2014/main" id="{708A0308-75C2-DD50-AA12-48407BA7240B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306169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600" b="1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6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6" name="Immagine 3">
            <a:extLst>
              <a:ext uri="{FF2B5EF4-FFF2-40B4-BE49-F238E27FC236}">
                <a16:creationId xmlns:a16="http://schemas.microsoft.com/office/drawing/2014/main" id="{CB4672E5-6568-0822-7BAB-1CAA87217E4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687821" y="340995"/>
            <a:ext cx="1079555" cy="368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6983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79">
          <p15:clr>
            <a:srgbClr val="FBAE40"/>
          </p15:clr>
        </p15:guide>
        <p15:guide id="2" orient="horz" pos="4020">
          <p15:clr>
            <a:srgbClr val="FBAE40"/>
          </p15:clr>
        </p15:guide>
        <p15:guide id="3" orient="horz" pos="187">
          <p15:clr>
            <a:srgbClr val="FBAE40"/>
          </p15:clr>
        </p15:guide>
        <p15:guide id="4" pos="7333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ide contenuto 2 colo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0DEFE7-B38A-A5D1-E7CC-8BE8B7B81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9402"/>
            <a:ext cx="541378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1D3D90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F242A5-52A4-E419-15AD-76948369C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2994623"/>
            <a:ext cx="10126800" cy="1819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kern="1200" baseline="0">
                <a:solidFill>
                  <a:srgbClr val="1D3D90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rgbClr val="006CB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Fare clic per modificare gli stili del testo dello schema</a:t>
            </a:r>
          </a:p>
        </p:txBody>
      </p:sp>
      <p:sp>
        <p:nvSpPr>
          <p:cNvPr id="10" name="Segnaposto contenuto 2">
            <a:extLst>
              <a:ext uri="{FF2B5EF4-FFF2-40B4-BE49-F238E27FC236}">
                <a16:creationId xmlns:a16="http://schemas.microsoft.com/office/drawing/2014/main" id="{ECD773A2-1DCC-A680-1DF2-BE699133DAC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93955" y="1694740"/>
            <a:ext cx="10126800" cy="12837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b="1" kern="1200" baseline="0">
                <a:solidFill>
                  <a:srgbClr val="006CB4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rgbClr val="006CB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Fare clic per modificare gli stili del testo dello schema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C20C47F0-8F01-81AD-5A83-69399940B1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5822" y="6048742"/>
            <a:ext cx="1080000" cy="561117"/>
          </a:xfrm>
          <a:prstGeom prst="rect">
            <a:avLst/>
          </a:prstGeom>
        </p:spPr>
      </p:pic>
      <p:sp>
        <p:nvSpPr>
          <p:cNvPr id="8" name="Segnaposto numero diapositiva 3">
            <a:extLst>
              <a:ext uri="{FF2B5EF4-FFF2-40B4-BE49-F238E27FC236}">
                <a16:creationId xmlns:a16="http://schemas.microsoft.com/office/drawing/2014/main" id="{72C17D1A-45BA-0CED-9970-971FB885149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327435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000" b="0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0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9" name="Immagine 3">
            <a:extLst>
              <a:ext uri="{FF2B5EF4-FFF2-40B4-BE49-F238E27FC236}">
                <a16:creationId xmlns:a16="http://schemas.microsoft.com/office/drawing/2014/main" id="{5B6F6B20-EE89-1693-8814-F980C96D940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687821" y="340995"/>
            <a:ext cx="1079555" cy="368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6974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. slide CONTENUTO RELATO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magine 23">
            <a:extLst>
              <a:ext uri="{FF2B5EF4-FFF2-40B4-BE49-F238E27FC236}">
                <a16:creationId xmlns:a16="http://schemas.microsoft.com/office/drawing/2014/main" id="{8EDD3529-9E70-DE3F-99CD-7060351D3C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56392" y="6159579"/>
            <a:ext cx="1080000" cy="561117"/>
          </a:xfrm>
          <a:prstGeom prst="rect">
            <a:avLst/>
          </a:prstGeom>
        </p:spPr>
      </p:pic>
      <p:sp>
        <p:nvSpPr>
          <p:cNvPr id="3" name="Segnaposto numero diapositiva 3">
            <a:extLst>
              <a:ext uri="{FF2B5EF4-FFF2-40B4-BE49-F238E27FC236}">
                <a16:creationId xmlns:a16="http://schemas.microsoft.com/office/drawing/2014/main" id="{99F93BC7-2F8D-043B-C8DB-26F096706EE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327435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000" b="0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0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0" name="Segnaposto testo 13">
            <a:extLst>
              <a:ext uri="{FF2B5EF4-FFF2-40B4-BE49-F238E27FC236}">
                <a16:creationId xmlns:a16="http://schemas.microsoft.com/office/drawing/2014/main" id="{4100893E-DA7C-0A70-B0FB-9CAD49069AE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7675" y="2095500"/>
            <a:ext cx="10239375" cy="33105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rgbClr val="00A7E1"/>
              </a:buClr>
              <a:buFont typeface="Arial" panose="020B0604020202020204" pitchFamily="34" charset="0"/>
              <a:buNone/>
              <a:defRPr sz="1800"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Segnaposto testo 18">
            <a:extLst>
              <a:ext uri="{FF2B5EF4-FFF2-40B4-BE49-F238E27FC236}">
                <a16:creationId xmlns:a16="http://schemas.microsoft.com/office/drawing/2014/main" id="{31698888-AF99-48C6-7A88-8969AD164D8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7675" y="6264477"/>
            <a:ext cx="10239375" cy="209096"/>
          </a:xfrm>
          <a:prstGeom prst="rect">
            <a:avLst/>
          </a:prstGeom>
        </p:spPr>
        <p:txBody>
          <a:bodyPr t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1">
                <a:solidFill>
                  <a:srgbClr val="064487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Nome Cognome relatore</a:t>
            </a: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E9CCD33E-5F30-1160-FBC8-5241CA22FC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88951"/>
            <a:ext cx="6619875" cy="1168400"/>
          </a:xfrm>
          <a:prstGeom prst="rect">
            <a:avLst/>
          </a:prstGeom>
        </p:spPr>
        <p:txBody>
          <a:bodyPr/>
          <a:lstStyle>
            <a:lvl1pPr>
              <a:defRPr sz="2400" b="1"/>
            </a:lvl1pPr>
          </a:lstStyle>
          <a:p>
            <a:r>
              <a:rPr lang="it-IT"/>
              <a:t>Fare clic per inserire il titolo della slide</a:t>
            </a:r>
          </a:p>
        </p:txBody>
      </p:sp>
      <p:sp>
        <p:nvSpPr>
          <p:cNvPr id="5" name="Segnaposto testo 18">
            <a:extLst>
              <a:ext uri="{FF2B5EF4-FFF2-40B4-BE49-F238E27FC236}">
                <a16:creationId xmlns:a16="http://schemas.microsoft.com/office/drawing/2014/main" id="{833D1EA7-8EBA-028C-182E-04344EF2360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7675" y="5570378"/>
            <a:ext cx="10239375" cy="4572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rgbClr val="7F7F7F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Fare clic per inserire le fonti</a:t>
            </a:r>
          </a:p>
        </p:txBody>
      </p:sp>
      <p:sp>
        <p:nvSpPr>
          <p:cNvPr id="6" name="Segnaposto testo 18">
            <a:extLst>
              <a:ext uri="{FF2B5EF4-FFF2-40B4-BE49-F238E27FC236}">
                <a16:creationId xmlns:a16="http://schemas.microsoft.com/office/drawing/2014/main" id="{6AF4E4F9-EF39-2B5F-E113-49B2504E23B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9301" y="6484782"/>
            <a:ext cx="10239375" cy="106938"/>
          </a:xfrm>
          <a:prstGeom prst="rect">
            <a:avLst/>
          </a:prstGeom>
        </p:spPr>
        <p:txBody>
          <a:bodyPr t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>
                <a:solidFill>
                  <a:srgbClr val="064487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Job Title relatore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D864974-6CFA-337E-4BDF-B507522D178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437918" y="469869"/>
            <a:ext cx="1323321" cy="451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3955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156">
          <p15:clr>
            <a:srgbClr val="FBAE40"/>
          </p15:clr>
        </p15:guide>
      </p15:sldGuideLst>
    </p:ext>
  </p:extLst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slide contenuto 2 colo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testo 12">
            <a:extLst>
              <a:ext uri="{FF2B5EF4-FFF2-40B4-BE49-F238E27FC236}">
                <a16:creationId xmlns:a16="http://schemas.microsoft.com/office/drawing/2014/main" id="{D7EE6933-B5B9-D116-589F-DF36DD318D0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4526" y="1861556"/>
            <a:ext cx="10038771" cy="3055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rgbClr val="002D74"/>
                </a:solidFill>
              </a:defRPr>
            </a:lvl1pPr>
            <a:lvl2pPr marL="457200" indent="0">
              <a:buNone/>
              <a:defRPr sz="1800" b="1">
                <a:solidFill>
                  <a:srgbClr val="002D74"/>
                </a:solidFill>
              </a:defRPr>
            </a:lvl2pPr>
            <a:lvl3pPr marL="914400" indent="0">
              <a:buNone/>
              <a:defRPr sz="1800" b="1">
                <a:solidFill>
                  <a:srgbClr val="002D74"/>
                </a:solidFill>
              </a:defRPr>
            </a:lvl3pPr>
            <a:lvl4pPr marL="1371600" indent="0">
              <a:buNone/>
              <a:defRPr sz="1800" b="1">
                <a:solidFill>
                  <a:srgbClr val="002D74"/>
                </a:solidFill>
              </a:defRPr>
            </a:lvl4pPr>
            <a:lvl5pPr marL="1828800" indent="0">
              <a:buNone/>
              <a:defRPr sz="1800" b="1">
                <a:solidFill>
                  <a:srgbClr val="002D74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6" name="Segnaposto testo 15">
            <a:extLst>
              <a:ext uri="{FF2B5EF4-FFF2-40B4-BE49-F238E27FC236}">
                <a16:creationId xmlns:a16="http://schemas.microsoft.com/office/drawing/2014/main" id="{82D9835F-BF15-EE71-9CB3-EAE30932A55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2913" y="390409"/>
            <a:ext cx="7039555" cy="6572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it-IT" sz="2400" kern="1200" dirty="0" smtClean="0">
                <a:solidFill>
                  <a:srgbClr val="002D74"/>
                </a:solidFill>
                <a:latin typeface="Arial Black"/>
                <a:ea typeface="+mj-ea"/>
                <a:cs typeface="+mj-cs"/>
              </a:defRPr>
            </a:lvl1pPr>
            <a:lvl2pPr marL="457200" indent="0">
              <a:buFontTx/>
              <a:buNone/>
              <a:defRPr>
                <a:solidFill>
                  <a:srgbClr val="002D74"/>
                </a:solidFill>
              </a:defRPr>
            </a:lvl2pPr>
            <a:lvl3pPr marL="914400" indent="0">
              <a:buFontTx/>
              <a:buNone/>
              <a:defRPr>
                <a:solidFill>
                  <a:srgbClr val="002D74"/>
                </a:solidFill>
              </a:defRPr>
            </a:lvl3pPr>
            <a:lvl4pPr marL="1371600" indent="0">
              <a:buFontTx/>
              <a:buNone/>
              <a:defRPr>
                <a:solidFill>
                  <a:srgbClr val="002D74"/>
                </a:solidFill>
              </a:defRPr>
            </a:lvl4pPr>
            <a:lvl5pPr marL="1828800" indent="0">
              <a:buFontTx/>
              <a:buNone/>
              <a:defRPr>
                <a:solidFill>
                  <a:srgbClr val="002D74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B521015-1813-8F49-B4F6-70D49A53D6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5822" y="6048742"/>
            <a:ext cx="1080000" cy="561117"/>
          </a:xfrm>
          <a:prstGeom prst="rect">
            <a:avLst/>
          </a:prstGeom>
        </p:spPr>
      </p:pic>
      <p:sp>
        <p:nvSpPr>
          <p:cNvPr id="5" name="Segnaposto numero diapositiva 3">
            <a:extLst>
              <a:ext uri="{FF2B5EF4-FFF2-40B4-BE49-F238E27FC236}">
                <a16:creationId xmlns:a16="http://schemas.microsoft.com/office/drawing/2014/main" id="{708A0308-75C2-DD50-AA12-48407BA7240B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327435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000" b="0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0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6" name="Immagine 3">
            <a:extLst>
              <a:ext uri="{FF2B5EF4-FFF2-40B4-BE49-F238E27FC236}">
                <a16:creationId xmlns:a16="http://schemas.microsoft.com/office/drawing/2014/main" id="{CB4672E5-6568-0822-7BAB-1CAA87217E4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687821" y="340995"/>
            <a:ext cx="1079555" cy="368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8430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79">
          <p15:clr>
            <a:srgbClr val="FBAE40"/>
          </p15:clr>
        </p15:guide>
        <p15:guide id="2" orient="horz" pos="4020">
          <p15:clr>
            <a:srgbClr val="FBAE40"/>
          </p15:clr>
        </p15:guide>
        <p15:guide id="3" orient="horz" pos="187">
          <p15:clr>
            <a:srgbClr val="FBAE40"/>
          </p15:clr>
        </p15:guide>
        <p15:guide id="4" pos="7333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lide contenuto 2 colo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0DEFE7-B38A-A5D1-E7CC-8BE8B7B81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9402"/>
            <a:ext cx="541378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1D3D90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F242A5-52A4-E419-15AD-76948369C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2994623"/>
            <a:ext cx="10126800" cy="1819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kern="1200" baseline="0">
                <a:solidFill>
                  <a:srgbClr val="1D3D90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rgbClr val="006CB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Fare clic per modificare gli stili del testo dello schema</a:t>
            </a:r>
          </a:p>
        </p:txBody>
      </p:sp>
      <p:sp>
        <p:nvSpPr>
          <p:cNvPr id="10" name="Segnaposto contenuto 2">
            <a:extLst>
              <a:ext uri="{FF2B5EF4-FFF2-40B4-BE49-F238E27FC236}">
                <a16:creationId xmlns:a16="http://schemas.microsoft.com/office/drawing/2014/main" id="{ECD773A2-1DCC-A680-1DF2-BE699133DAC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93955" y="1694740"/>
            <a:ext cx="10126800" cy="12837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b="1" kern="1200" baseline="0">
                <a:solidFill>
                  <a:srgbClr val="006CB4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rgbClr val="006CB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Fare clic per modificare gli stili del testo dello schema</a:t>
            </a:r>
          </a:p>
        </p:txBody>
      </p:sp>
      <p:pic>
        <p:nvPicPr>
          <p:cNvPr id="4" name="Elemento grafico 3">
            <a:extLst>
              <a:ext uri="{FF2B5EF4-FFF2-40B4-BE49-F238E27FC236}">
                <a16:creationId xmlns:a16="http://schemas.microsoft.com/office/drawing/2014/main" id="{57FA3568-FFF1-E854-6AB5-84DF7878AC2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" r="4000" b="57610"/>
          <a:stretch/>
        </p:blipFill>
        <p:spPr>
          <a:xfrm>
            <a:off x="11411593" y="6196347"/>
            <a:ext cx="45719" cy="678322"/>
          </a:xfrm>
          <a:prstGeom prst="rect">
            <a:avLst/>
          </a:prstGeom>
        </p:spPr>
      </p:pic>
      <p:pic>
        <p:nvPicPr>
          <p:cNvPr id="5" name="Immagine 4" descr="Immagine che contiene testo&#10;&#10;Descrizione generata automaticamente">
            <a:extLst>
              <a:ext uri="{FF2B5EF4-FFF2-40B4-BE49-F238E27FC236}">
                <a16:creationId xmlns:a16="http://schemas.microsoft.com/office/drawing/2014/main" id="{FAE60A6D-142D-59BF-6F2A-49B6657FE71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6514" y="264003"/>
            <a:ext cx="1080000" cy="371868"/>
          </a:xfrm>
          <a:prstGeom prst="rect">
            <a:avLst/>
          </a:prstGeom>
        </p:spPr>
      </p:pic>
      <p:sp>
        <p:nvSpPr>
          <p:cNvPr id="6" name="Segnaposto numero diapositiva 3">
            <a:extLst>
              <a:ext uri="{FF2B5EF4-FFF2-40B4-BE49-F238E27FC236}">
                <a16:creationId xmlns:a16="http://schemas.microsoft.com/office/drawing/2014/main" id="{4BF4F0E9-1FD3-9D2A-3A68-31460B84722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5505" y="6196347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000" b="0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0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8614965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Elemento grafico 11">
            <a:extLst>
              <a:ext uri="{FF2B5EF4-FFF2-40B4-BE49-F238E27FC236}">
                <a16:creationId xmlns:a16="http://schemas.microsoft.com/office/drawing/2014/main" id="{E9E57F7D-3783-0059-A88C-CA2E226A07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4337" y="4799656"/>
            <a:ext cx="10671360" cy="1587691"/>
          </a:xfrm>
          <a:prstGeom prst="rect">
            <a:avLst/>
          </a:prstGeom>
        </p:spPr>
      </p:pic>
      <p:pic>
        <p:nvPicPr>
          <p:cNvPr id="13" name="Immagine 12">
            <a:hlinkClick r:id="rId4"/>
            <a:extLst>
              <a:ext uri="{FF2B5EF4-FFF2-40B4-BE49-F238E27FC236}">
                <a16:creationId xmlns:a16="http://schemas.microsoft.com/office/drawing/2014/main" id="{4D09AB52-D392-285E-756F-2F2113C69C4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44433" y="522186"/>
            <a:ext cx="241312" cy="241312"/>
          </a:xfrm>
          <a:prstGeom prst="rect">
            <a:avLst/>
          </a:prstGeom>
        </p:spPr>
      </p:pic>
      <p:pic>
        <p:nvPicPr>
          <p:cNvPr id="14" name="Immagine 13">
            <a:hlinkClick r:id="rId6"/>
            <a:extLst>
              <a:ext uri="{FF2B5EF4-FFF2-40B4-BE49-F238E27FC236}">
                <a16:creationId xmlns:a16="http://schemas.microsoft.com/office/drawing/2014/main" id="{72156CE9-3062-D939-CEF9-A7479C74A83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00448" y="522186"/>
            <a:ext cx="241312" cy="241312"/>
          </a:xfrm>
          <a:prstGeom prst="rect">
            <a:avLst/>
          </a:prstGeom>
        </p:spPr>
      </p:pic>
      <p:pic>
        <p:nvPicPr>
          <p:cNvPr id="15" name="Immagine 14">
            <a:hlinkClick r:id="rId8"/>
            <a:extLst>
              <a:ext uri="{FF2B5EF4-FFF2-40B4-BE49-F238E27FC236}">
                <a16:creationId xmlns:a16="http://schemas.microsoft.com/office/drawing/2014/main" id="{E11B003C-4213-6EFC-6040-56A7422333F4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8554" y="522186"/>
            <a:ext cx="241312" cy="241312"/>
          </a:xfrm>
          <a:prstGeom prst="rect">
            <a:avLst/>
          </a:prstGeom>
        </p:spPr>
      </p:pic>
      <p:pic>
        <p:nvPicPr>
          <p:cNvPr id="16" name="Immagine 15">
            <a:hlinkClick r:id="rId10"/>
            <a:extLst>
              <a:ext uri="{FF2B5EF4-FFF2-40B4-BE49-F238E27FC236}">
                <a16:creationId xmlns:a16="http://schemas.microsoft.com/office/drawing/2014/main" id="{E8DD3FE9-9174-AA3F-FD28-AC3716BD71DE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49501" y="522186"/>
            <a:ext cx="241312" cy="24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8936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Elemento grafico 11">
            <a:extLst>
              <a:ext uri="{FF2B5EF4-FFF2-40B4-BE49-F238E27FC236}">
                <a16:creationId xmlns:a16="http://schemas.microsoft.com/office/drawing/2014/main" id="{E9E57F7D-3783-0059-A88C-CA2E226A07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4337" y="4799656"/>
            <a:ext cx="10671360" cy="1587691"/>
          </a:xfrm>
          <a:prstGeom prst="rect">
            <a:avLst/>
          </a:prstGeom>
        </p:spPr>
      </p:pic>
      <p:pic>
        <p:nvPicPr>
          <p:cNvPr id="13" name="Immagine 12">
            <a:hlinkClick r:id="rId4"/>
            <a:extLst>
              <a:ext uri="{FF2B5EF4-FFF2-40B4-BE49-F238E27FC236}">
                <a16:creationId xmlns:a16="http://schemas.microsoft.com/office/drawing/2014/main" id="{4D09AB52-D392-285E-756F-2F2113C69C4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44433" y="522186"/>
            <a:ext cx="241312" cy="241312"/>
          </a:xfrm>
          <a:prstGeom prst="rect">
            <a:avLst/>
          </a:prstGeom>
        </p:spPr>
      </p:pic>
      <p:pic>
        <p:nvPicPr>
          <p:cNvPr id="14" name="Immagine 13">
            <a:hlinkClick r:id="rId6"/>
            <a:extLst>
              <a:ext uri="{FF2B5EF4-FFF2-40B4-BE49-F238E27FC236}">
                <a16:creationId xmlns:a16="http://schemas.microsoft.com/office/drawing/2014/main" id="{72156CE9-3062-D939-CEF9-A7479C74A83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00448" y="522186"/>
            <a:ext cx="241312" cy="241312"/>
          </a:xfrm>
          <a:prstGeom prst="rect">
            <a:avLst/>
          </a:prstGeom>
        </p:spPr>
      </p:pic>
      <p:pic>
        <p:nvPicPr>
          <p:cNvPr id="15" name="Immagine 14">
            <a:hlinkClick r:id="rId8"/>
            <a:extLst>
              <a:ext uri="{FF2B5EF4-FFF2-40B4-BE49-F238E27FC236}">
                <a16:creationId xmlns:a16="http://schemas.microsoft.com/office/drawing/2014/main" id="{E11B003C-4213-6EFC-6040-56A7422333F4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8554" y="522186"/>
            <a:ext cx="241312" cy="241312"/>
          </a:xfrm>
          <a:prstGeom prst="rect">
            <a:avLst/>
          </a:prstGeom>
        </p:spPr>
      </p:pic>
      <p:pic>
        <p:nvPicPr>
          <p:cNvPr id="16" name="Immagine 15">
            <a:hlinkClick r:id="rId10"/>
            <a:extLst>
              <a:ext uri="{FF2B5EF4-FFF2-40B4-BE49-F238E27FC236}">
                <a16:creationId xmlns:a16="http://schemas.microsoft.com/office/drawing/2014/main" id="{E8DD3FE9-9174-AA3F-FD28-AC3716BD71DE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49501" y="522186"/>
            <a:ext cx="241312" cy="24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8614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3. grande slid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43F8BC72-C4C2-2776-8FE4-19CFF4BD78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687821" y="340995"/>
            <a:ext cx="1079555" cy="368318"/>
          </a:xfrm>
          <a:prstGeom prst="rect">
            <a:avLst/>
          </a:prstGeom>
        </p:spPr>
      </p:pic>
      <p:sp>
        <p:nvSpPr>
          <p:cNvPr id="10" name="Segnaposto testo 13">
            <a:extLst>
              <a:ext uri="{FF2B5EF4-FFF2-40B4-BE49-F238E27FC236}">
                <a16:creationId xmlns:a16="http://schemas.microsoft.com/office/drawing/2014/main" id="{4100893E-DA7C-0A70-B0FB-9CAD49069AE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7675" y="2095499"/>
            <a:ext cx="10239375" cy="381952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rgbClr val="00A7E1"/>
              </a:buClr>
              <a:buFont typeface="Arial" panose="020B0604020202020204" pitchFamily="34" charset="0"/>
              <a:buNone/>
              <a:defRPr sz="1800"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Segnaposto testo 18">
            <a:extLst>
              <a:ext uri="{FF2B5EF4-FFF2-40B4-BE49-F238E27FC236}">
                <a16:creationId xmlns:a16="http://schemas.microsoft.com/office/drawing/2014/main" id="{31698888-AF99-48C6-7A88-8969AD164D8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7675" y="6061075"/>
            <a:ext cx="10239375" cy="4572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rgbClr val="7F7F7F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Fare clic per inserire le fonti</a:t>
            </a: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E9CCD33E-5F30-1160-FBC8-5241CA22FC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88951"/>
            <a:ext cx="6619875" cy="1168400"/>
          </a:xfrm>
          <a:prstGeom prst="rect">
            <a:avLst/>
          </a:prstGeom>
        </p:spPr>
        <p:txBody>
          <a:bodyPr/>
          <a:lstStyle>
            <a:lvl1pPr>
              <a:defRPr sz="2400" b="1"/>
            </a:lvl1pPr>
          </a:lstStyle>
          <a:p>
            <a:r>
              <a:rPr lang="it-IT"/>
              <a:t>Fare clic per inserire il titolo della slide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CC23E608-7935-B36C-76C9-A4FA715C82C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5822" y="6048742"/>
            <a:ext cx="1080000" cy="561117"/>
          </a:xfrm>
          <a:prstGeom prst="rect">
            <a:avLst/>
          </a:prstGeom>
        </p:spPr>
      </p:pic>
      <p:sp>
        <p:nvSpPr>
          <p:cNvPr id="6" name="Segnaposto numero diapositiva 3">
            <a:extLst>
              <a:ext uri="{FF2B5EF4-FFF2-40B4-BE49-F238E27FC236}">
                <a16:creationId xmlns:a16="http://schemas.microsoft.com/office/drawing/2014/main" id="{EFE068F5-C0DA-2035-CB90-3C629730BAEE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295536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600" b="1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6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595482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40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. slide CONTENUTO RELATO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magine 23">
            <a:extLst>
              <a:ext uri="{FF2B5EF4-FFF2-40B4-BE49-F238E27FC236}">
                <a16:creationId xmlns:a16="http://schemas.microsoft.com/office/drawing/2014/main" id="{8EDD3529-9E70-DE3F-99CD-7060351D3C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56392" y="6159579"/>
            <a:ext cx="1080000" cy="561117"/>
          </a:xfrm>
          <a:prstGeom prst="rect">
            <a:avLst/>
          </a:prstGeom>
        </p:spPr>
      </p:pic>
      <p:sp>
        <p:nvSpPr>
          <p:cNvPr id="3" name="Segnaposto numero diapositiva 3">
            <a:extLst>
              <a:ext uri="{FF2B5EF4-FFF2-40B4-BE49-F238E27FC236}">
                <a16:creationId xmlns:a16="http://schemas.microsoft.com/office/drawing/2014/main" id="{99F93BC7-2F8D-043B-C8DB-26F096706EE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762488" y="6327435"/>
            <a:ext cx="971969" cy="4316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fld id="{FE701388-28A9-4998-AF2F-B122045BD07D}" type="slidenum">
              <a:rPr lang="it-IT" sz="1000" b="0" smtClean="0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r>
              <a:rPr lang="it-IT" sz="1000" b="1">
                <a:solidFill>
                  <a:srgbClr val="1D3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0" name="Segnaposto testo 13">
            <a:extLst>
              <a:ext uri="{FF2B5EF4-FFF2-40B4-BE49-F238E27FC236}">
                <a16:creationId xmlns:a16="http://schemas.microsoft.com/office/drawing/2014/main" id="{4100893E-DA7C-0A70-B0FB-9CAD49069AE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7675" y="2095500"/>
            <a:ext cx="10239375" cy="33105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rgbClr val="00A7E1"/>
              </a:buClr>
              <a:buFont typeface="Arial" panose="020B0604020202020204" pitchFamily="34" charset="0"/>
              <a:buNone/>
              <a:defRPr sz="1800"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Segnaposto testo 18">
            <a:extLst>
              <a:ext uri="{FF2B5EF4-FFF2-40B4-BE49-F238E27FC236}">
                <a16:creationId xmlns:a16="http://schemas.microsoft.com/office/drawing/2014/main" id="{31698888-AF99-48C6-7A88-8969AD164D8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7675" y="6264477"/>
            <a:ext cx="10239375" cy="209096"/>
          </a:xfrm>
          <a:prstGeom prst="rect">
            <a:avLst/>
          </a:prstGeom>
        </p:spPr>
        <p:txBody>
          <a:bodyPr t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1">
                <a:solidFill>
                  <a:srgbClr val="064487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Nome Cognome relatore</a:t>
            </a: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E9CCD33E-5F30-1160-FBC8-5241CA22FC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88951"/>
            <a:ext cx="6619875" cy="1168400"/>
          </a:xfrm>
          <a:prstGeom prst="rect">
            <a:avLst/>
          </a:prstGeom>
        </p:spPr>
        <p:txBody>
          <a:bodyPr/>
          <a:lstStyle>
            <a:lvl1pPr>
              <a:defRPr sz="2400" b="1"/>
            </a:lvl1pPr>
          </a:lstStyle>
          <a:p>
            <a:r>
              <a:rPr lang="it-IT"/>
              <a:t>Fare clic per inserire il titolo della slide</a:t>
            </a:r>
          </a:p>
        </p:txBody>
      </p:sp>
      <p:sp>
        <p:nvSpPr>
          <p:cNvPr id="5" name="Segnaposto testo 18">
            <a:extLst>
              <a:ext uri="{FF2B5EF4-FFF2-40B4-BE49-F238E27FC236}">
                <a16:creationId xmlns:a16="http://schemas.microsoft.com/office/drawing/2014/main" id="{833D1EA7-8EBA-028C-182E-04344EF2360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7675" y="5570378"/>
            <a:ext cx="10239375" cy="4572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rgbClr val="7F7F7F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Fare clic per inserire le fonti</a:t>
            </a:r>
          </a:p>
        </p:txBody>
      </p:sp>
      <p:sp>
        <p:nvSpPr>
          <p:cNvPr id="6" name="Segnaposto testo 18">
            <a:extLst>
              <a:ext uri="{FF2B5EF4-FFF2-40B4-BE49-F238E27FC236}">
                <a16:creationId xmlns:a16="http://schemas.microsoft.com/office/drawing/2014/main" id="{6AF4E4F9-EF39-2B5F-E113-49B2504E23B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9301" y="6484782"/>
            <a:ext cx="10239375" cy="106938"/>
          </a:xfrm>
          <a:prstGeom prst="rect">
            <a:avLst/>
          </a:prstGeom>
        </p:spPr>
        <p:txBody>
          <a:bodyPr t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>
                <a:solidFill>
                  <a:srgbClr val="064487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it-IT"/>
              <a:t>Job Title relatore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38DFB2B2-2972-8503-2934-B55E046BC55F}"/>
              </a:ext>
            </a:extLst>
          </p:cNvPr>
          <p:cNvGrpSpPr/>
          <p:nvPr userDrawn="1"/>
        </p:nvGrpSpPr>
        <p:grpSpPr>
          <a:xfrm>
            <a:off x="8090083" y="331593"/>
            <a:ext cx="3677294" cy="381840"/>
            <a:chOff x="897498" y="5643332"/>
            <a:chExt cx="6036757" cy="626840"/>
          </a:xfrm>
        </p:grpSpPr>
        <p:pic>
          <p:nvPicPr>
            <p:cNvPr id="14" name="Elemento grafico 13">
              <a:extLst>
                <a:ext uri="{FF2B5EF4-FFF2-40B4-BE49-F238E27FC236}">
                  <a16:creationId xmlns:a16="http://schemas.microsoft.com/office/drawing/2014/main" id="{3B657D7A-269D-A7A1-7798-A468FC5DD3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7498" y="5679815"/>
              <a:ext cx="1600084" cy="553875"/>
            </a:xfrm>
            <a:prstGeom prst="rect">
              <a:avLst/>
            </a:prstGeom>
          </p:spPr>
        </p:pic>
        <p:pic>
          <p:nvPicPr>
            <p:cNvPr id="15" name="Elemento grafico 14">
              <a:extLst>
                <a:ext uri="{FF2B5EF4-FFF2-40B4-BE49-F238E27FC236}">
                  <a16:creationId xmlns:a16="http://schemas.microsoft.com/office/drawing/2014/main" id="{B118F785-8873-F7D9-A017-BFA6E69B1FE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3075215" y="5643332"/>
              <a:ext cx="1300989" cy="626840"/>
            </a:xfrm>
            <a:prstGeom prst="rect">
              <a:avLst/>
            </a:prstGeom>
          </p:spPr>
        </p:pic>
        <p:pic>
          <p:nvPicPr>
            <p:cNvPr id="16" name="Elemento grafico 15">
              <a:extLst>
                <a:ext uri="{FF2B5EF4-FFF2-40B4-BE49-F238E27FC236}">
                  <a16:creationId xmlns:a16="http://schemas.microsoft.com/office/drawing/2014/main" id="{3CEBA829-52A2-7F37-6630-FC64AEDF65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953838" y="5692697"/>
              <a:ext cx="1980417" cy="52811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184305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15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24.xml"/><Relationship Id="rId26" Type="http://schemas.openxmlformats.org/officeDocument/2006/relationships/slideLayout" Target="../slideLayouts/slideLayout32.xml"/><Relationship Id="rId39" Type="http://schemas.openxmlformats.org/officeDocument/2006/relationships/slideLayout" Target="../slideLayouts/slideLayout45.xml"/><Relationship Id="rId21" Type="http://schemas.openxmlformats.org/officeDocument/2006/relationships/slideLayout" Target="../slideLayouts/slideLayout27.xml"/><Relationship Id="rId34" Type="http://schemas.openxmlformats.org/officeDocument/2006/relationships/slideLayout" Target="../slideLayouts/slideLayout40.xml"/><Relationship Id="rId42" Type="http://schemas.openxmlformats.org/officeDocument/2006/relationships/slideLayout" Target="../slideLayouts/slideLayout48.xml"/><Relationship Id="rId47" Type="http://schemas.openxmlformats.org/officeDocument/2006/relationships/slideLayout" Target="../slideLayouts/slideLayout53.xml"/><Relationship Id="rId50" Type="http://schemas.openxmlformats.org/officeDocument/2006/relationships/slideLayout" Target="../slideLayouts/slideLayout56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6" Type="http://schemas.openxmlformats.org/officeDocument/2006/relationships/slideLayout" Target="../slideLayouts/slideLayout22.xml"/><Relationship Id="rId29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17.xml"/><Relationship Id="rId24" Type="http://schemas.openxmlformats.org/officeDocument/2006/relationships/slideLayout" Target="../slideLayouts/slideLayout30.xml"/><Relationship Id="rId32" Type="http://schemas.openxmlformats.org/officeDocument/2006/relationships/slideLayout" Target="../slideLayouts/slideLayout38.xml"/><Relationship Id="rId37" Type="http://schemas.openxmlformats.org/officeDocument/2006/relationships/slideLayout" Target="../slideLayouts/slideLayout43.xml"/><Relationship Id="rId40" Type="http://schemas.openxmlformats.org/officeDocument/2006/relationships/slideLayout" Target="../slideLayouts/slideLayout46.xml"/><Relationship Id="rId45" Type="http://schemas.openxmlformats.org/officeDocument/2006/relationships/slideLayout" Target="../slideLayouts/slideLayout51.xml"/><Relationship Id="rId53" Type="http://schemas.openxmlformats.org/officeDocument/2006/relationships/slideLayout" Target="../slideLayouts/slideLayout59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25.xml"/><Relationship Id="rId31" Type="http://schemas.openxmlformats.org/officeDocument/2006/relationships/slideLayout" Target="../slideLayouts/slideLayout37.xml"/><Relationship Id="rId44" Type="http://schemas.openxmlformats.org/officeDocument/2006/relationships/slideLayout" Target="../slideLayouts/slideLayout50.xml"/><Relationship Id="rId52" Type="http://schemas.openxmlformats.org/officeDocument/2006/relationships/slideLayout" Target="../slideLayouts/slideLayout58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33.xml"/><Relationship Id="rId30" Type="http://schemas.openxmlformats.org/officeDocument/2006/relationships/slideLayout" Target="../slideLayouts/slideLayout36.xml"/><Relationship Id="rId35" Type="http://schemas.openxmlformats.org/officeDocument/2006/relationships/slideLayout" Target="../slideLayouts/slideLayout41.xml"/><Relationship Id="rId43" Type="http://schemas.openxmlformats.org/officeDocument/2006/relationships/slideLayout" Target="../slideLayouts/slideLayout49.xml"/><Relationship Id="rId48" Type="http://schemas.openxmlformats.org/officeDocument/2006/relationships/slideLayout" Target="../slideLayouts/slideLayout54.xml"/><Relationship Id="rId8" Type="http://schemas.openxmlformats.org/officeDocument/2006/relationships/slideLayout" Target="../slideLayouts/slideLayout14.xml"/><Relationship Id="rId51" Type="http://schemas.openxmlformats.org/officeDocument/2006/relationships/slideLayout" Target="../slideLayouts/slideLayout57.xml"/><Relationship Id="rId3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31.xml"/><Relationship Id="rId33" Type="http://schemas.openxmlformats.org/officeDocument/2006/relationships/slideLayout" Target="../slideLayouts/slideLayout39.xml"/><Relationship Id="rId38" Type="http://schemas.openxmlformats.org/officeDocument/2006/relationships/slideLayout" Target="../slideLayouts/slideLayout44.xml"/><Relationship Id="rId46" Type="http://schemas.openxmlformats.org/officeDocument/2006/relationships/slideLayout" Target="../slideLayouts/slideLayout52.xml"/><Relationship Id="rId20" Type="http://schemas.openxmlformats.org/officeDocument/2006/relationships/slideLayout" Target="../slideLayouts/slideLayout26.xml"/><Relationship Id="rId41" Type="http://schemas.openxmlformats.org/officeDocument/2006/relationships/slideLayout" Target="../slideLayouts/slideLayout47.xml"/><Relationship Id="rId54" Type="http://schemas.openxmlformats.org/officeDocument/2006/relationships/theme" Target="../theme/theme2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9.xml"/><Relationship Id="rId28" Type="http://schemas.openxmlformats.org/officeDocument/2006/relationships/slideLayout" Target="../slideLayouts/slideLayout34.xml"/><Relationship Id="rId36" Type="http://schemas.openxmlformats.org/officeDocument/2006/relationships/slideLayout" Target="../slideLayouts/slideLayout42.xml"/><Relationship Id="rId49" Type="http://schemas.openxmlformats.org/officeDocument/2006/relationships/slideLayout" Target="../slideLayouts/slideLayout5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slideLayout" Target="../slideLayouts/slideLayout72.xml"/><Relationship Id="rId18" Type="http://schemas.openxmlformats.org/officeDocument/2006/relationships/slideLayout" Target="../slideLayouts/slideLayout77.xml"/><Relationship Id="rId26" Type="http://schemas.openxmlformats.org/officeDocument/2006/relationships/theme" Target="../theme/theme3.xml"/><Relationship Id="rId3" Type="http://schemas.openxmlformats.org/officeDocument/2006/relationships/slideLayout" Target="../slideLayouts/slideLayout62.xml"/><Relationship Id="rId21" Type="http://schemas.openxmlformats.org/officeDocument/2006/relationships/slideLayout" Target="../slideLayouts/slideLayout80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17" Type="http://schemas.openxmlformats.org/officeDocument/2006/relationships/slideLayout" Target="../slideLayouts/slideLayout76.xml"/><Relationship Id="rId25" Type="http://schemas.openxmlformats.org/officeDocument/2006/relationships/slideLayout" Target="../slideLayouts/slideLayout84.xml"/><Relationship Id="rId2" Type="http://schemas.openxmlformats.org/officeDocument/2006/relationships/slideLayout" Target="../slideLayouts/slideLayout61.xml"/><Relationship Id="rId16" Type="http://schemas.openxmlformats.org/officeDocument/2006/relationships/slideLayout" Target="../slideLayouts/slideLayout75.xml"/><Relationship Id="rId20" Type="http://schemas.openxmlformats.org/officeDocument/2006/relationships/slideLayout" Target="../slideLayouts/slideLayout79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24" Type="http://schemas.openxmlformats.org/officeDocument/2006/relationships/slideLayout" Target="../slideLayouts/slideLayout83.xml"/><Relationship Id="rId5" Type="http://schemas.openxmlformats.org/officeDocument/2006/relationships/slideLayout" Target="../slideLayouts/slideLayout64.xml"/><Relationship Id="rId15" Type="http://schemas.openxmlformats.org/officeDocument/2006/relationships/slideLayout" Target="../slideLayouts/slideLayout74.xml"/><Relationship Id="rId23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69.xml"/><Relationship Id="rId19" Type="http://schemas.openxmlformats.org/officeDocument/2006/relationships/slideLayout" Target="../slideLayouts/slideLayout78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slideLayout" Target="../slideLayouts/slideLayout73.xml"/><Relationship Id="rId22" Type="http://schemas.openxmlformats.org/officeDocument/2006/relationships/slideLayout" Target="../slideLayouts/slideLayout8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72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4659" r:id="rId4"/>
    <p:sldLayoutId id="2147483686" r:id="rId5"/>
    <p:sldLayoutId id="2147483690" r:id="rId6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72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62" r:id="rId1"/>
    <p:sldLayoutId id="2147484607" r:id="rId2"/>
    <p:sldLayoutId id="2147484616" r:id="rId3"/>
    <p:sldLayoutId id="2147484617" r:id="rId4"/>
    <p:sldLayoutId id="2147484608" r:id="rId5"/>
    <p:sldLayoutId id="2147484609" r:id="rId6"/>
    <p:sldLayoutId id="2147484610" r:id="rId7"/>
    <p:sldLayoutId id="2147484619" r:id="rId8"/>
    <p:sldLayoutId id="2147484620" r:id="rId9"/>
    <p:sldLayoutId id="2147484611" r:id="rId10"/>
    <p:sldLayoutId id="2147484612" r:id="rId11"/>
    <p:sldLayoutId id="2147484613" r:id="rId12"/>
    <p:sldLayoutId id="2147484614" r:id="rId13"/>
    <p:sldLayoutId id="2147484597" r:id="rId14"/>
    <p:sldLayoutId id="2147484598" r:id="rId15"/>
    <p:sldLayoutId id="2147484599" r:id="rId16"/>
    <p:sldLayoutId id="2147484600" r:id="rId17"/>
    <p:sldLayoutId id="2147484468" r:id="rId18"/>
    <p:sldLayoutId id="2147484555" r:id="rId19"/>
    <p:sldLayoutId id="2147484470" r:id="rId20"/>
    <p:sldLayoutId id="2147484556" r:id="rId21"/>
    <p:sldLayoutId id="2147484557" r:id="rId22"/>
    <p:sldLayoutId id="2147484558" r:id="rId23"/>
    <p:sldLayoutId id="2147484559" r:id="rId24"/>
    <p:sldLayoutId id="2147484560" r:id="rId25"/>
    <p:sldLayoutId id="2147484545" r:id="rId26"/>
    <p:sldLayoutId id="2147484546" r:id="rId27"/>
    <p:sldLayoutId id="2147484547" r:id="rId28"/>
    <p:sldLayoutId id="2147484548" r:id="rId29"/>
    <p:sldLayoutId id="2147484549" r:id="rId30"/>
    <p:sldLayoutId id="2147484550" r:id="rId31"/>
    <p:sldLayoutId id="2147484551" r:id="rId32"/>
    <p:sldLayoutId id="2147484552" r:id="rId33"/>
    <p:sldLayoutId id="2147484526" r:id="rId34"/>
    <p:sldLayoutId id="2147484529" r:id="rId35"/>
    <p:sldLayoutId id="2147484528" r:id="rId36"/>
    <p:sldLayoutId id="2147484530" r:id="rId37"/>
    <p:sldLayoutId id="2147483683" r:id="rId38"/>
    <p:sldLayoutId id="2147484628" r:id="rId39"/>
    <p:sldLayoutId id="2147484623" r:id="rId40"/>
    <p:sldLayoutId id="2147484606" r:id="rId41"/>
    <p:sldLayoutId id="2147484626" r:id="rId42"/>
    <p:sldLayoutId id="2147484624" r:id="rId43"/>
    <p:sldLayoutId id="2147484625" r:id="rId44"/>
    <p:sldLayoutId id="2147484603" r:id="rId45"/>
    <p:sldLayoutId id="2147484561" r:id="rId46"/>
    <p:sldLayoutId id="2147484553" r:id="rId47"/>
    <p:sldLayoutId id="2147484490" r:id="rId48"/>
    <p:sldLayoutId id="2147484465" r:id="rId49"/>
    <p:sldLayoutId id="2147484522" r:id="rId50"/>
    <p:sldLayoutId id="2147484532" r:id="rId51"/>
    <p:sldLayoutId id="2147484531" r:id="rId52"/>
    <p:sldLayoutId id="2147484554" r:id="rId53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7579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30" r:id="rId1"/>
    <p:sldLayoutId id="2147484631" r:id="rId2"/>
    <p:sldLayoutId id="2147484632" r:id="rId3"/>
    <p:sldLayoutId id="2147484633" r:id="rId4"/>
    <p:sldLayoutId id="2147484634" r:id="rId5"/>
    <p:sldLayoutId id="2147484635" r:id="rId6"/>
    <p:sldLayoutId id="2147484636" r:id="rId7"/>
    <p:sldLayoutId id="2147484637" r:id="rId8"/>
    <p:sldLayoutId id="2147484638" r:id="rId9"/>
    <p:sldLayoutId id="2147484639" r:id="rId10"/>
    <p:sldLayoutId id="2147484640" r:id="rId11"/>
    <p:sldLayoutId id="2147484641" r:id="rId12"/>
    <p:sldLayoutId id="2147484642" r:id="rId13"/>
    <p:sldLayoutId id="2147484643" r:id="rId14"/>
    <p:sldLayoutId id="2147484644" r:id="rId15"/>
    <p:sldLayoutId id="2147484645" r:id="rId16"/>
    <p:sldLayoutId id="2147484646" r:id="rId17"/>
    <p:sldLayoutId id="2147484647" r:id="rId18"/>
    <p:sldLayoutId id="2147484648" r:id="rId19"/>
    <p:sldLayoutId id="2147484649" r:id="rId20"/>
    <p:sldLayoutId id="2147484650" r:id="rId21"/>
    <p:sldLayoutId id="2147484651" r:id="rId22"/>
    <p:sldLayoutId id="2147484652" r:id="rId23"/>
    <p:sldLayoutId id="2147484653" r:id="rId24"/>
    <p:sldLayoutId id="2147484654" r:id="rId25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4931CC0-BBE4-36EF-0A8B-F330AE5A9EAD}"/>
              </a:ext>
            </a:extLst>
          </p:cNvPr>
          <p:cNvSpPr txBox="1">
            <a:spLocks/>
          </p:cNvSpPr>
          <p:nvPr/>
        </p:nvSpPr>
        <p:spPr>
          <a:xfrm>
            <a:off x="1015983" y="2333660"/>
            <a:ext cx="5574198" cy="613469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Clr>
                <a:srgbClr val="00A7E1"/>
              </a:buClr>
              <a:buNone/>
              <a:tabLst>
                <a:tab pos="801688" algn="l"/>
              </a:tabLst>
              <a:defRPr/>
            </a:pPr>
            <a:r>
              <a:rPr lang="it-IT" sz="2200" b="1" dirty="0">
                <a:solidFill>
                  <a:srgbClr val="006CB4"/>
                </a:solidFill>
                <a:latin typeface="+mj-lt"/>
              </a:rPr>
              <a:t>…</a:t>
            </a:r>
            <a:r>
              <a:rPr lang="it-IT" sz="2200" dirty="0">
                <a:solidFill>
                  <a:srgbClr val="006CB4"/>
                </a:solidFill>
                <a:latin typeface="+mj-lt"/>
              </a:rPr>
              <a:t>dobbiamo realizzare </a:t>
            </a:r>
            <a:r>
              <a:rPr lang="it-IT" sz="2200" b="1" dirty="0">
                <a:solidFill>
                  <a:srgbClr val="006CB4"/>
                </a:solidFill>
                <a:latin typeface="+mj-lt"/>
              </a:rPr>
              <a:t>12 GW </a:t>
            </a:r>
            <a:r>
              <a:rPr lang="it-IT" sz="2200" dirty="0">
                <a:solidFill>
                  <a:srgbClr val="006CB4"/>
                </a:solidFill>
                <a:latin typeface="+mj-lt"/>
              </a:rPr>
              <a:t>di</a:t>
            </a:r>
            <a:r>
              <a:rPr lang="it-IT" sz="2200" b="1" dirty="0">
                <a:solidFill>
                  <a:srgbClr val="006CB4"/>
                </a:solidFill>
                <a:latin typeface="+mj-lt"/>
              </a:rPr>
              <a:t> nuova potenza</a:t>
            </a:r>
            <a:r>
              <a:rPr lang="it-IT" sz="2200" dirty="0">
                <a:solidFill>
                  <a:srgbClr val="006CB4"/>
                </a:solidFill>
                <a:latin typeface="+mj-lt"/>
              </a:rPr>
              <a:t> rinnovabile all'anno in Italia.</a:t>
            </a:r>
          </a:p>
        </p:txBody>
      </p:sp>
      <p:sp>
        <p:nvSpPr>
          <p:cNvPr id="26" name="Segnaposto testo 21">
            <a:extLst>
              <a:ext uri="{FF2B5EF4-FFF2-40B4-BE49-F238E27FC236}">
                <a16:creationId xmlns:a16="http://schemas.microsoft.com/office/drawing/2014/main" id="{BA725480-5B9A-C82A-00E7-55155E4BB102}"/>
              </a:ext>
            </a:extLst>
          </p:cNvPr>
          <p:cNvSpPr txBox="1">
            <a:spLocks/>
          </p:cNvSpPr>
          <p:nvPr/>
        </p:nvSpPr>
        <p:spPr>
          <a:xfrm>
            <a:off x="6301886" y="6552843"/>
            <a:ext cx="6754506" cy="2667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defTabSz="609630" fontAlgn="base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it-IT" sz="700">
                <a:solidFill>
                  <a:srgbClr val="808080"/>
                </a:solidFill>
                <a:latin typeface="Arial"/>
                <a:cs typeface="Arial"/>
              </a:rPr>
              <a:t>Fonte | Elaborazioni Elettricità Futura su dati Terna Gaudì e Piano 2030 del settore elettrico elaborato da Elettricità Futura.</a:t>
            </a:r>
          </a:p>
          <a:p>
            <a:pPr marL="0" indent="0" algn="just" defTabSz="609630" fontAlgn="base">
              <a:lnSpc>
                <a:spcPct val="100000"/>
              </a:lnSpc>
              <a:spcBef>
                <a:spcPct val="0"/>
              </a:spcBef>
              <a:buNone/>
              <a:defRPr/>
            </a:pPr>
            <a:endParaRPr lang="it-IT" sz="700">
              <a:solidFill>
                <a:srgbClr val="808080"/>
              </a:solidFill>
              <a:latin typeface="Arial"/>
              <a:cs typeface="Arial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28E0E8-A371-1317-FB89-3FD3AF9CED79}"/>
              </a:ext>
            </a:extLst>
          </p:cNvPr>
          <p:cNvSpPr txBox="1"/>
          <p:nvPr/>
        </p:nvSpPr>
        <p:spPr>
          <a:xfrm>
            <a:off x="1015983" y="4880118"/>
            <a:ext cx="5580469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2200" b="1" dirty="0">
                <a:solidFill>
                  <a:srgbClr val="006CB4"/>
                </a:solidFill>
              </a:rPr>
              <a:t>…</a:t>
            </a:r>
            <a:r>
              <a:rPr lang="it-IT" sz="2200" dirty="0">
                <a:solidFill>
                  <a:srgbClr val="006CB4"/>
                </a:solidFill>
              </a:rPr>
              <a:t>occorrerà anche realizzare </a:t>
            </a:r>
            <a:r>
              <a:rPr lang="it-IT" sz="2200" b="1" dirty="0">
                <a:solidFill>
                  <a:srgbClr val="006CB4"/>
                </a:solidFill>
              </a:rPr>
              <a:t>80 GWh </a:t>
            </a:r>
            <a:br>
              <a:rPr lang="it-IT" sz="2200" b="1" dirty="0">
                <a:solidFill>
                  <a:srgbClr val="006CB4"/>
                </a:solidFill>
              </a:rPr>
            </a:br>
            <a:r>
              <a:rPr lang="it-IT" sz="2200" dirty="0">
                <a:solidFill>
                  <a:srgbClr val="006CB4"/>
                </a:solidFill>
              </a:rPr>
              <a:t>di </a:t>
            </a:r>
            <a:r>
              <a:rPr lang="it-IT" sz="2200" b="1" dirty="0">
                <a:solidFill>
                  <a:srgbClr val="006CB4"/>
                </a:solidFill>
              </a:rPr>
              <a:t>accumuli </a:t>
            </a:r>
            <a:r>
              <a:rPr lang="it-IT" sz="2200" dirty="0">
                <a:solidFill>
                  <a:srgbClr val="006CB4"/>
                </a:solidFill>
              </a:rPr>
              <a:t>di grande taglia entro il 2030.</a:t>
            </a:r>
            <a:endParaRPr lang="en-US" sz="2200" dirty="0"/>
          </a:p>
        </p:txBody>
      </p:sp>
      <p:sp>
        <p:nvSpPr>
          <p:cNvPr id="2" name="Titolo 3">
            <a:extLst>
              <a:ext uri="{FF2B5EF4-FFF2-40B4-BE49-F238E27FC236}">
                <a16:creationId xmlns:a16="http://schemas.microsoft.com/office/drawing/2014/main" id="{6FBFD3FA-5E0F-2E36-4D3D-C543CEFA22A2}"/>
              </a:ext>
            </a:extLst>
          </p:cNvPr>
          <p:cNvSpPr txBox="1">
            <a:spLocks/>
          </p:cNvSpPr>
          <p:nvPr/>
        </p:nvSpPr>
        <p:spPr>
          <a:xfrm>
            <a:off x="1009603" y="1198258"/>
            <a:ext cx="5602023" cy="615699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400" b="0" dirty="0">
                <a:solidFill>
                  <a:srgbClr val="006CB4"/>
                </a:solidFill>
              </a:rPr>
              <a:t>Per arrivare </a:t>
            </a:r>
            <a:br>
              <a:rPr lang="it-IT" sz="3400" b="0" dirty="0">
                <a:solidFill>
                  <a:srgbClr val="006CB4"/>
                </a:solidFill>
              </a:rPr>
            </a:br>
            <a:r>
              <a:rPr lang="it-IT" sz="3400" b="0" dirty="0">
                <a:solidFill>
                  <a:srgbClr val="006CB4"/>
                </a:solidFill>
              </a:rPr>
              <a:t>a </a:t>
            </a:r>
            <a:r>
              <a:rPr lang="it-IT" sz="3400" dirty="0">
                <a:solidFill>
                  <a:srgbClr val="006CB4"/>
                </a:solidFill>
              </a:rPr>
              <a:t>143 GW </a:t>
            </a:r>
            <a:r>
              <a:rPr lang="it-IT" sz="3400" b="0" dirty="0">
                <a:solidFill>
                  <a:srgbClr val="006CB4"/>
                </a:solidFill>
              </a:rPr>
              <a:t>installati</a:t>
            </a:r>
            <a:r>
              <a:rPr lang="it-IT" sz="3400" dirty="0">
                <a:solidFill>
                  <a:srgbClr val="006CB4"/>
                </a:solidFill>
              </a:rPr>
              <a:t>…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0EBA0E46-E45A-4437-D6B3-259BD2DE98F7}"/>
              </a:ext>
            </a:extLst>
          </p:cNvPr>
          <p:cNvSpPr txBox="1"/>
          <p:nvPr/>
        </p:nvSpPr>
        <p:spPr>
          <a:xfrm>
            <a:off x="1015983" y="3058976"/>
            <a:ext cx="5282399" cy="19665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10000"/>
              </a:lnSpc>
              <a:spcAft>
                <a:spcPts val="600"/>
              </a:spcAft>
              <a:buClr>
                <a:srgbClr val="00A7E1"/>
              </a:buClr>
              <a:buNone/>
              <a:tabLst>
                <a:tab pos="801688" algn="l"/>
              </a:tabLst>
              <a:defRPr/>
            </a:pPr>
            <a:r>
              <a:rPr lang="it-IT" sz="1800" dirty="0">
                <a:solidFill>
                  <a:srgbClr val="002D74"/>
                </a:solidFill>
                <a:latin typeface="+mj-lt"/>
              </a:rPr>
              <a:t>Quindi, </a:t>
            </a:r>
            <a:r>
              <a:rPr lang="en-US" sz="1800" dirty="0" err="1">
                <a:solidFill>
                  <a:srgbClr val="002D74"/>
                </a:solidFill>
                <a:latin typeface="+mj-lt"/>
              </a:rPr>
              <a:t>nel</a:t>
            </a:r>
            <a:r>
              <a:rPr lang="en-US" sz="1800" dirty="0">
                <a:solidFill>
                  <a:srgbClr val="002D74"/>
                </a:solidFill>
                <a:latin typeface="+mj-lt"/>
              </a:rPr>
              <a:t> </a:t>
            </a:r>
            <a:r>
              <a:rPr lang="en-US" sz="1800" dirty="0" err="1">
                <a:solidFill>
                  <a:srgbClr val="002D74"/>
                </a:solidFill>
                <a:latin typeface="+mj-lt"/>
              </a:rPr>
              <a:t>periodo</a:t>
            </a:r>
            <a:r>
              <a:rPr lang="en-US" sz="1800" dirty="0">
                <a:solidFill>
                  <a:srgbClr val="002D74"/>
                </a:solidFill>
                <a:latin typeface="+mj-lt"/>
              </a:rPr>
              <a:t> 2024-2030 </a:t>
            </a:r>
            <a:r>
              <a:rPr lang="en-US" sz="1800" dirty="0" err="1">
                <a:solidFill>
                  <a:srgbClr val="002D74"/>
                </a:solidFill>
                <a:latin typeface="+mj-lt"/>
              </a:rPr>
              <a:t>dobbiamo</a:t>
            </a:r>
            <a:r>
              <a:rPr lang="en-US" sz="1800" dirty="0">
                <a:solidFill>
                  <a:srgbClr val="002D74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rgbClr val="002D74"/>
                </a:solidFill>
                <a:latin typeface="+mj-lt"/>
              </a:rPr>
              <a:t>i</a:t>
            </a:r>
            <a:r>
              <a:rPr lang="it-IT" sz="1800" dirty="0" err="1">
                <a:solidFill>
                  <a:srgbClr val="002D74"/>
                </a:solidFill>
                <a:latin typeface="+mj-lt"/>
              </a:rPr>
              <a:t>nstallare</a:t>
            </a:r>
            <a:r>
              <a:rPr lang="it-IT" sz="1800" dirty="0">
                <a:solidFill>
                  <a:srgbClr val="002D74"/>
                </a:solidFill>
                <a:latin typeface="+mj-lt"/>
              </a:rPr>
              <a:t> almeno 84 GW,</a:t>
            </a:r>
            <a:r>
              <a:rPr lang="it-IT" dirty="0">
                <a:solidFill>
                  <a:srgbClr val="002D74"/>
                </a:solidFill>
                <a:latin typeface="+mj-lt"/>
                <a:cs typeface="Arial"/>
              </a:rPr>
              <a:t> </a:t>
            </a:r>
            <a:r>
              <a:rPr lang="it-IT" sz="1800" dirty="0">
                <a:solidFill>
                  <a:srgbClr val="002D74"/>
                </a:solidFill>
                <a:latin typeface="+mj-lt"/>
                <a:cs typeface="Arial"/>
              </a:rPr>
              <a:t>di cui: </a:t>
            </a:r>
          </a:p>
          <a:p>
            <a:pPr>
              <a:lnSpc>
                <a:spcPct val="110000"/>
              </a:lnSpc>
              <a:buClr>
                <a:srgbClr val="00A7E1"/>
              </a:buClr>
              <a:tabLst>
                <a:tab pos="801688" algn="l"/>
              </a:tabLst>
              <a:defRPr/>
            </a:pPr>
            <a:r>
              <a:rPr lang="en-US" b="1" dirty="0">
                <a:solidFill>
                  <a:srgbClr val="002D74"/>
                </a:solidFill>
                <a:latin typeface="+mj-lt"/>
                <a:cs typeface="Arial"/>
              </a:rPr>
              <a:t>56 GW </a:t>
            </a:r>
            <a:r>
              <a:rPr lang="en-US" dirty="0" err="1">
                <a:solidFill>
                  <a:srgbClr val="002D74"/>
                </a:solidFill>
                <a:latin typeface="+mj-lt"/>
                <a:cs typeface="Arial"/>
              </a:rPr>
              <a:t>Fotovoltaico</a:t>
            </a:r>
            <a:endParaRPr lang="en-US" dirty="0">
              <a:solidFill>
                <a:srgbClr val="002D74"/>
              </a:solidFill>
              <a:latin typeface="+mj-lt"/>
              <a:cs typeface="Arial"/>
            </a:endParaRPr>
          </a:p>
          <a:p>
            <a:pPr>
              <a:lnSpc>
                <a:spcPct val="110000"/>
              </a:lnSpc>
              <a:buClr>
                <a:srgbClr val="00A7E1"/>
              </a:buClr>
              <a:tabLst>
                <a:tab pos="801688" algn="l"/>
              </a:tabLst>
              <a:defRPr/>
            </a:pPr>
            <a:r>
              <a:rPr lang="en-US" b="1" dirty="0">
                <a:solidFill>
                  <a:srgbClr val="002D74"/>
                </a:solidFill>
                <a:latin typeface="+mj-lt"/>
                <a:cs typeface="Arial"/>
              </a:rPr>
              <a:t>26 GW </a:t>
            </a:r>
            <a:r>
              <a:rPr lang="en-US" dirty="0" err="1">
                <a:solidFill>
                  <a:srgbClr val="002D74"/>
                </a:solidFill>
                <a:latin typeface="+mj-lt"/>
                <a:cs typeface="Arial"/>
              </a:rPr>
              <a:t>Eolico</a:t>
            </a:r>
            <a:endParaRPr lang="en-US" dirty="0">
              <a:solidFill>
                <a:srgbClr val="002D74"/>
              </a:solidFill>
              <a:latin typeface="+mj-lt"/>
              <a:cs typeface="Arial"/>
            </a:endParaRPr>
          </a:p>
          <a:p>
            <a:pPr>
              <a:lnSpc>
                <a:spcPct val="110000"/>
              </a:lnSpc>
              <a:buClr>
                <a:srgbClr val="00A7E1"/>
              </a:buClr>
              <a:tabLst>
                <a:tab pos="801688" algn="l"/>
              </a:tabLst>
              <a:defRPr/>
            </a:pPr>
            <a:r>
              <a:rPr lang="en-US" b="1" dirty="0">
                <a:solidFill>
                  <a:srgbClr val="002D74"/>
                </a:solidFill>
                <a:latin typeface="+mj-lt"/>
                <a:cs typeface="Arial"/>
              </a:rPr>
              <a:t>2 GW </a:t>
            </a:r>
            <a:r>
              <a:rPr lang="en-US" dirty="0" err="1">
                <a:solidFill>
                  <a:srgbClr val="002D74"/>
                </a:solidFill>
                <a:latin typeface="+mj-lt"/>
                <a:cs typeface="Arial"/>
              </a:rPr>
              <a:t>Idroelettrico</a:t>
            </a:r>
            <a:r>
              <a:rPr lang="en-US" dirty="0">
                <a:solidFill>
                  <a:srgbClr val="002D74"/>
                </a:solidFill>
                <a:latin typeface="+mj-lt"/>
                <a:cs typeface="Arial"/>
              </a:rPr>
              <a:t>, </a:t>
            </a:r>
            <a:r>
              <a:rPr lang="en-US" dirty="0" err="1">
                <a:solidFill>
                  <a:srgbClr val="002D74"/>
                </a:solidFill>
                <a:latin typeface="+mj-lt"/>
                <a:cs typeface="Arial"/>
              </a:rPr>
              <a:t>Bioenergie</a:t>
            </a:r>
            <a:r>
              <a:rPr lang="en-US" dirty="0">
                <a:solidFill>
                  <a:srgbClr val="002D74"/>
                </a:solidFill>
                <a:latin typeface="+mj-lt"/>
                <a:cs typeface="Arial"/>
              </a:rPr>
              <a:t>, </a:t>
            </a:r>
            <a:r>
              <a:rPr lang="en-US" dirty="0" err="1">
                <a:solidFill>
                  <a:srgbClr val="002D74"/>
                </a:solidFill>
                <a:latin typeface="+mj-lt"/>
                <a:cs typeface="Arial"/>
              </a:rPr>
              <a:t>Geotermico</a:t>
            </a:r>
            <a:endParaRPr lang="en-US" dirty="0">
              <a:solidFill>
                <a:srgbClr val="002D74"/>
              </a:solidFill>
              <a:latin typeface="+mj-lt"/>
              <a:cs typeface="Arial"/>
            </a:endParaRPr>
          </a:p>
          <a:p>
            <a:pPr marL="0" indent="0">
              <a:lnSpc>
                <a:spcPts val="2300"/>
              </a:lnSpc>
              <a:buClr>
                <a:srgbClr val="00A7E1"/>
              </a:buClr>
              <a:buNone/>
              <a:tabLst>
                <a:tab pos="801688" algn="l"/>
              </a:tabLst>
              <a:defRPr/>
            </a:pPr>
            <a:endParaRPr lang="en-US" sz="1800" dirty="0">
              <a:solidFill>
                <a:srgbClr val="064487"/>
              </a:solidFill>
              <a:latin typeface="+mj-lt"/>
              <a:cs typeface="Arial"/>
            </a:endParaRPr>
          </a:p>
        </p:txBody>
      </p:sp>
      <p:grpSp>
        <p:nvGrpSpPr>
          <p:cNvPr id="23" name="Gruppo 22">
            <a:extLst>
              <a:ext uri="{FF2B5EF4-FFF2-40B4-BE49-F238E27FC236}">
                <a16:creationId xmlns:a16="http://schemas.microsoft.com/office/drawing/2014/main" id="{02E5AFE9-870E-7B1A-E5BA-D552CC53AAEB}"/>
              </a:ext>
            </a:extLst>
          </p:cNvPr>
          <p:cNvGrpSpPr/>
          <p:nvPr/>
        </p:nvGrpSpPr>
        <p:grpSpPr>
          <a:xfrm>
            <a:off x="5313760" y="1178907"/>
            <a:ext cx="6878240" cy="4700948"/>
            <a:chOff x="5720443" y="1178907"/>
            <a:chExt cx="6878240" cy="4700948"/>
          </a:xfrm>
        </p:grpSpPr>
        <p:graphicFrame>
          <p:nvGraphicFramePr>
            <p:cNvPr id="9" name="Grafico 8">
              <a:extLst>
                <a:ext uri="{FF2B5EF4-FFF2-40B4-BE49-F238E27FC236}">
                  <a16:creationId xmlns:a16="http://schemas.microsoft.com/office/drawing/2014/main" id="{709CBBA6-FB58-888F-E6AF-21D4CD9D36C5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668722995"/>
                </p:ext>
              </p:extLst>
            </p:nvPr>
          </p:nvGraphicFramePr>
          <p:xfrm>
            <a:off x="5720443" y="1178907"/>
            <a:ext cx="4819099" cy="470094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3" name="CasellaDiTesto 12">
              <a:extLst>
                <a:ext uri="{FF2B5EF4-FFF2-40B4-BE49-F238E27FC236}">
                  <a16:creationId xmlns:a16="http://schemas.microsoft.com/office/drawing/2014/main" id="{08238982-AF88-BBDC-244A-CF3DEB4B68B7}"/>
                </a:ext>
              </a:extLst>
            </p:cNvPr>
            <p:cNvSpPr txBox="1"/>
            <p:nvPr/>
          </p:nvSpPr>
          <p:spPr>
            <a:xfrm>
              <a:off x="7347706" y="4193221"/>
              <a:ext cx="1558449" cy="1374735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20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58 GW</a:t>
              </a:r>
            </a:p>
            <a:p>
              <a:pPr marL="0" marR="0" lvl="0" indent="0" algn="l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potenza totale rinnovabile </a:t>
              </a:r>
              <a:r>
                <a:rPr lang="it-IT" sz="1400" b="1" dirty="0">
                  <a:solidFill>
                    <a:schemeClr val="bg1"/>
                  </a:solidFill>
                  <a:latin typeface="Arial"/>
                </a:rPr>
                <a:t>a</a:t>
              </a:r>
              <a:r>
                <a:rPr kumimoji="0" lang="it-IT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fine 2021 (di cui 8 GW presto obsoleti)</a:t>
              </a:r>
              <a:endParaRPr lang="it-IT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cs typeface="Arial"/>
              </a:endParaRPr>
            </a:p>
          </p:txBody>
        </p:sp>
        <p:sp>
          <p:nvSpPr>
            <p:cNvPr id="20" name="CasellaDiTesto 19">
              <a:extLst>
                <a:ext uri="{FF2B5EF4-FFF2-40B4-BE49-F238E27FC236}">
                  <a16:creationId xmlns:a16="http://schemas.microsoft.com/office/drawing/2014/main" id="{A65F7D87-82AF-C8AB-A2FC-67FCB5079D7E}"/>
                </a:ext>
              </a:extLst>
            </p:cNvPr>
            <p:cNvSpPr txBox="1"/>
            <p:nvPr/>
          </p:nvSpPr>
          <p:spPr>
            <a:xfrm>
              <a:off x="9633862" y="3311677"/>
              <a:ext cx="2964821" cy="612988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lang="it-IT" b="1" dirty="0">
                  <a:solidFill>
                    <a:srgbClr val="064487"/>
                  </a:solidFill>
                  <a:latin typeface="Arial"/>
                </a:rPr>
                <a:t>6</a:t>
              </a:r>
              <a:r>
                <a:rPr kumimoji="0" lang="it-IT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64487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GW</a:t>
              </a:r>
              <a:r>
                <a:rPr lang="it-IT" b="1" dirty="0">
                  <a:solidFill>
                    <a:srgbClr val="064487"/>
                  </a:solidFill>
                  <a:latin typeface="Arial"/>
                </a:rPr>
                <a:t>*</a:t>
              </a:r>
              <a:endPara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064487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>
                <a:lnSpc>
                  <a:spcPts val="1300"/>
                </a:lnSpc>
                <a:defRPr/>
              </a:pPr>
              <a:r>
                <a:rPr kumimoji="0" lang="it-IT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64487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Installati nel 2023 </a:t>
              </a:r>
              <a:endParaRPr lang="it-IT" sz="1200" b="1" i="0" u="none" strike="noStrike" kern="1200" cap="none" spc="0" normalizeH="0" baseline="0" noProof="0" dirty="0">
                <a:ln>
                  <a:noFill/>
                </a:ln>
                <a:solidFill>
                  <a:srgbClr val="064487"/>
                </a:solidFill>
                <a:effectLst/>
                <a:uLnTx/>
                <a:uFillTx/>
                <a:latin typeface="Arial"/>
                <a:cs typeface="Arial"/>
              </a:endParaRPr>
            </a:p>
          </p:txBody>
        </p:sp>
        <p:sp>
          <p:nvSpPr>
            <p:cNvPr id="25" name="CasellaDiTesto 24">
              <a:extLst>
                <a:ext uri="{FF2B5EF4-FFF2-40B4-BE49-F238E27FC236}">
                  <a16:creationId xmlns:a16="http://schemas.microsoft.com/office/drawing/2014/main" id="{812EBD69-2BD7-4978-B0E0-7E7C7F4B46E3}"/>
                </a:ext>
              </a:extLst>
            </p:cNvPr>
            <p:cNvSpPr txBox="1"/>
            <p:nvPr/>
          </p:nvSpPr>
          <p:spPr>
            <a:xfrm>
              <a:off x="9516372" y="4912508"/>
              <a:ext cx="2650433" cy="861774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marL="128588" indent="-80963" defTabSz="609630" fontAlgn="base">
                <a:spcBef>
                  <a:spcPct val="0"/>
                </a:spcBef>
                <a:defRPr/>
              </a:pPr>
              <a:r>
                <a:rPr lang="it-IT" sz="1000" b="1" dirty="0">
                  <a:solidFill>
                    <a:srgbClr val="002060"/>
                  </a:solidFill>
                  <a:latin typeface="Arial"/>
                  <a:cs typeface="Arial"/>
                </a:rPr>
                <a:t>* Dei 6 GW che stimiamo verranno installati nel 2023, più di 4 GW saranno piccoli impianti</a:t>
              </a:r>
            </a:p>
            <a:p>
              <a:pPr marL="144463" indent="-144463" defTabSz="609630">
                <a:spcBef>
                  <a:spcPct val="0"/>
                </a:spcBef>
                <a:defRPr/>
              </a:pPr>
              <a:r>
                <a:rPr lang="it-IT" sz="1000" b="1" dirty="0">
                  <a:solidFill>
                    <a:srgbClr val="002060"/>
                  </a:solidFill>
                  <a:cs typeface="Arial"/>
                </a:rPr>
                <a:t>** Dei 3 GW installati nel 2022,  </a:t>
              </a:r>
              <a:br>
                <a:rPr lang="it-IT" sz="1000" b="1" dirty="0">
                  <a:solidFill>
                    <a:srgbClr val="002060"/>
                  </a:solidFill>
                  <a:cs typeface="Arial"/>
                </a:rPr>
              </a:br>
              <a:r>
                <a:rPr lang="it-IT" sz="1000" b="1" dirty="0">
                  <a:solidFill>
                    <a:srgbClr val="002060"/>
                  </a:solidFill>
                  <a:cs typeface="Arial"/>
                </a:rPr>
                <a:t>2 GW sono piccoli impianti</a:t>
              </a:r>
              <a:endParaRPr lang="it-IT" sz="1000" dirty="0"/>
            </a:p>
          </p:txBody>
        </p:sp>
        <p:sp>
          <p:nvSpPr>
            <p:cNvPr id="7" name="CasellaDiTesto 6">
              <a:extLst>
                <a:ext uri="{FF2B5EF4-FFF2-40B4-BE49-F238E27FC236}">
                  <a16:creationId xmlns:a16="http://schemas.microsoft.com/office/drawing/2014/main" id="{1B376752-AD62-D730-84C0-5D2AFCB6DFD3}"/>
                </a:ext>
              </a:extLst>
            </p:cNvPr>
            <p:cNvSpPr txBox="1"/>
            <p:nvPr/>
          </p:nvSpPr>
          <p:spPr>
            <a:xfrm>
              <a:off x="7347706" y="2247763"/>
              <a:ext cx="1611366" cy="1015663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64487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84 GW</a:t>
              </a:r>
            </a:p>
            <a:p>
              <a:pPr>
                <a:lnSpc>
                  <a:spcPts val="1400"/>
                </a:lnSpc>
                <a:defRPr/>
              </a:pPr>
              <a:r>
                <a:rPr lang="it-IT" sz="1400" b="1" dirty="0">
                  <a:solidFill>
                    <a:srgbClr val="064487"/>
                  </a:solidFill>
                  <a:latin typeface="Arial"/>
                </a:rPr>
                <a:t>d</a:t>
              </a:r>
              <a:r>
                <a:rPr kumimoji="0" lang="it-IT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64487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a installare </a:t>
              </a:r>
              <a:r>
                <a:rPr lang="it-IT" sz="1400" b="1" dirty="0">
                  <a:solidFill>
                    <a:srgbClr val="064487"/>
                  </a:solidFill>
                  <a:latin typeface="Arial"/>
                </a:rPr>
                <a:t>nei prossimi 7 anni (2024-2030)</a:t>
              </a:r>
              <a:endParaRPr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64487"/>
                </a:solidFill>
                <a:effectLst/>
                <a:uLnTx/>
                <a:uFillTx/>
                <a:latin typeface="Arial"/>
                <a:cs typeface="Arial"/>
              </a:endParaRPr>
            </a:p>
          </p:txBody>
        </p:sp>
        <p:cxnSp>
          <p:nvCxnSpPr>
            <p:cNvPr id="34" name="Connettore diritto 33">
              <a:extLst>
                <a:ext uri="{FF2B5EF4-FFF2-40B4-BE49-F238E27FC236}">
                  <a16:creationId xmlns:a16="http://schemas.microsoft.com/office/drawing/2014/main" id="{1521080E-E680-BA83-D025-6C11F29B6A0F}"/>
                </a:ext>
              </a:extLst>
            </p:cNvPr>
            <p:cNvCxnSpPr>
              <a:cxnSpLocks/>
            </p:cNvCxnSpPr>
            <p:nvPr/>
          </p:nvCxnSpPr>
          <p:spPr>
            <a:xfrm>
              <a:off x="9663021" y="3650961"/>
              <a:ext cx="965582" cy="0"/>
            </a:xfrm>
            <a:prstGeom prst="line">
              <a:avLst/>
            </a:prstGeom>
            <a:ln>
              <a:solidFill>
                <a:srgbClr val="006D9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ttore diritto 45">
              <a:extLst>
                <a:ext uri="{FF2B5EF4-FFF2-40B4-BE49-F238E27FC236}">
                  <a16:creationId xmlns:a16="http://schemas.microsoft.com/office/drawing/2014/main" id="{EBD016F2-7038-EE6E-7437-7FCC081C8C2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144748" y="4104108"/>
              <a:ext cx="522439" cy="252719"/>
            </a:xfrm>
            <a:prstGeom prst="line">
              <a:avLst/>
            </a:prstGeom>
            <a:ln>
              <a:solidFill>
                <a:srgbClr val="006D9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CasellaDiTesto 46">
              <a:extLst>
                <a:ext uri="{FF2B5EF4-FFF2-40B4-BE49-F238E27FC236}">
                  <a16:creationId xmlns:a16="http://schemas.microsoft.com/office/drawing/2014/main" id="{9F27922F-5B0C-2E87-DCF3-36B8EACFAA90}"/>
                </a:ext>
              </a:extLst>
            </p:cNvPr>
            <p:cNvSpPr txBox="1"/>
            <p:nvPr/>
          </p:nvSpPr>
          <p:spPr>
            <a:xfrm>
              <a:off x="9633862" y="4002237"/>
              <a:ext cx="2025651" cy="612988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lang="it-IT" b="1" dirty="0">
                  <a:solidFill>
                    <a:srgbClr val="064487"/>
                  </a:solidFill>
                  <a:latin typeface="Arial"/>
                </a:rPr>
                <a:t>3</a:t>
              </a:r>
              <a:r>
                <a:rPr kumimoji="0" lang="it-IT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64487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GW</a:t>
              </a:r>
              <a:r>
                <a:rPr lang="it-IT" b="1" dirty="0">
                  <a:solidFill>
                    <a:srgbClr val="064487"/>
                  </a:solidFill>
                  <a:latin typeface="Arial"/>
                </a:rPr>
                <a:t>**</a:t>
              </a:r>
              <a:endPara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064487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>
                <a:lnSpc>
                  <a:spcPts val="1300"/>
                </a:lnSpc>
                <a:defRPr/>
              </a:pPr>
              <a:r>
                <a:rPr kumimoji="0" lang="it-IT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64487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Installati nel 2022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64487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cxnSp>
          <p:nvCxnSpPr>
            <p:cNvPr id="52" name="Connettore diritto 51">
              <a:extLst>
                <a:ext uri="{FF2B5EF4-FFF2-40B4-BE49-F238E27FC236}">
                  <a16:creationId xmlns:a16="http://schemas.microsoft.com/office/drawing/2014/main" id="{FC47A080-54EF-DAF7-AFF6-D9F35C8DDAC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44748" y="3650961"/>
              <a:ext cx="522439" cy="269220"/>
            </a:xfrm>
            <a:prstGeom prst="line">
              <a:avLst/>
            </a:prstGeom>
            <a:ln>
              <a:solidFill>
                <a:srgbClr val="006D9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ttore diritto 58">
              <a:extLst>
                <a:ext uri="{FF2B5EF4-FFF2-40B4-BE49-F238E27FC236}">
                  <a16:creationId xmlns:a16="http://schemas.microsoft.com/office/drawing/2014/main" id="{D6065776-8DA0-FA2C-53FC-BCAF6921683C}"/>
                </a:ext>
              </a:extLst>
            </p:cNvPr>
            <p:cNvCxnSpPr>
              <a:cxnSpLocks/>
            </p:cNvCxnSpPr>
            <p:nvPr/>
          </p:nvCxnSpPr>
          <p:spPr>
            <a:xfrm>
              <a:off x="9666103" y="4353496"/>
              <a:ext cx="965582" cy="0"/>
            </a:xfrm>
            <a:prstGeom prst="line">
              <a:avLst/>
            </a:prstGeom>
            <a:ln>
              <a:solidFill>
                <a:srgbClr val="006D9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uppo 20">
            <a:extLst>
              <a:ext uri="{FF2B5EF4-FFF2-40B4-BE49-F238E27FC236}">
                <a16:creationId xmlns:a16="http://schemas.microsoft.com/office/drawing/2014/main" id="{B8F95B81-1AC3-A2D6-B85D-A8EBCF29A61D}"/>
              </a:ext>
            </a:extLst>
          </p:cNvPr>
          <p:cNvGrpSpPr/>
          <p:nvPr/>
        </p:nvGrpSpPr>
        <p:grpSpPr>
          <a:xfrm>
            <a:off x="6755347" y="1208071"/>
            <a:ext cx="1860160" cy="2673251"/>
            <a:chOff x="7162030" y="1208071"/>
            <a:chExt cx="1860160" cy="2673251"/>
          </a:xfrm>
        </p:grpSpPr>
        <p:sp>
          <p:nvSpPr>
            <p:cNvPr id="16" name="CasellaDiTesto 15">
              <a:extLst>
                <a:ext uri="{FF2B5EF4-FFF2-40B4-BE49-F238E27FC236}">
                  <a16:creationId xmlns:a16="http://schemas.microsoft.com/office/drawing/2014/main" id="{7A8756C3-15BA-834C-2168-1AEDCBE5EFB2}"/>
                </a:ext>
              </a:extLst>
            </p:cNvPr>
            <p:cNvSpPr txBox="1"/>
            <p:nvPr/>
          </p:nvSpPr>
          <p:spPr>
            <a:xfrm>
              <a:off x="7162030" y="1208071"/>
              <a:ext cx="1797042" cy="615553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lang="it-IT" sz="3400" b="1" dirty="0">
                  <a:solidFill>
                    <a:srgbClr val="006CB4"/>
                  </a:solidFill>
                  <a:latin typeface="+mj-lt"/>
                  <a:ea typeface="+mj-ea"/>
                  <a:cs typeface="+mj-cs"/>
                </a:rPr>
                <a:t>143 GW</a:t>
              </a:r>
            </a:p>
          </p:txBody>
        </p:sp>
        <p:grpSp>
          <p:nvGrpSpPr>
            <p:cNvPr id="15" name="Gruppo 14">
              <a:extLst>
                <a:ext uri="{FF2B5EF4-FFF2-40B4-BE49-F238E27FC236}">
                  <a16:creationId xmlns:a16="http://schemas.microsoft.com/office/drawing/2014/main" id="{EDE89883-2618-A5BC-EC33-99A33FCB9422}"/>
                </a:ext>
              </a:extLst>
            </p:cNvPr>
            <p:cNvGrpSpPr/>
            <p:nvPr/>
          </p:nvGrpSpPr>
          <p:grpSpPr>
            <a:xfrm>
              <a:off x="7212530" y="1766869"/>
              <a:ext cx="1809660" cy="2114453"/>
              <a:chOff x="9284908" y="1208071"/>
              <a:chExt cx="1809660" cy="2114453"/>
            </a:xfrm>
          </p:grpSpPr>
          <p:cxnSp>
            <p:nvCxnSpPr>
              <p:cNvPr id="17" name="Connettore diritto 16">
                <a:extLst>
                  <a:ext uri="{FF2B5EF4-FFF2-40B4-BE49-F238E27FC236}">
                    <a16:creationId xmlns:a16="http://schemas.microsoft.com/office/drawing/2014/main" id="{550E97C4-F8EE-54DF-CB2F-762919B6D7B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84908" y="1208071"/>
                <a:ext cx="0" cy="2114453"/>
              </a:xfrm>
              <a:prstGeom prst="line">
                <a:avLst/>
              </a:prstGeom>
              <a:ln>
                <a:solidFill>
                  <a:srgbClr val="06448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ttore diritto 17">
                <a:extLst>
                  <a:ext uri="{FF2B5EF4-FFF2-40B4-BE49-F238E27FC236}">
                    <a16:creationId xmlns:a16="http://schemas.microsoft.com/office/drawing/2014/main" id="{97D796FE-76E6-6922-3CA2-BD20938659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094568" y="1208071"/>
                <a:ext cx="0" cy="2114453"/>
              </a:xfrm>
              <a:prstGeom prst="line">
                <a:avLst/>
              </a:prstGeom>
              <a:ln>
                <a:solidFill>
                  <a:srgbClr val="06448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Connettore diritto 18">
                <a:extLst>
                  <a:ext uri="{FF2B5EF4-FFF2-40B4-BE49-F238E27FC236}">
                    <a16:creationId xmlns:a16="http://schemas.microsoft.com/office/drawing/2014/main" id="{80C077BC-9353-9836-B1DE-6F31031FC11D}"/>
                  </a:ext>
                </a:extLst>
              </p:cNvPr>
              <p:cNvCxnSpPr/>
              <p:nvPr/>
            </p:nvCxnSpPr>
            <p:spPr>
              <a:xfrm>
                <a:off x="9293454" y="1208071"/>
                <a:ext cx="1800000" cy="0"/>
              </a:xfrm>
              <a:prstGeom prst="line">
                <a:avLst/>
              </a:prstGeom>
              <a:ln>
                <a:solidFill>
                  <a:srgbClr val="06448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4899436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_Tema di Office">
  <a:themeElements>
    <a:clrScheme name="Personalizzato 28">
      <a:dk1>
        <a:srgbClr val="064487"/>
      </a:dk1>
      <a:lt1>
        <a:srgbClr val="FFFFFF"/>
      </a:lt1>
      <a:dk2>
        <a:srgbClr val="064487"/>
      </a:dk2>
      <a:lt2>
        <a:srgbClr val="FFFFFF"/>
      </a:lt2>
      <a:accent1>
        <a:srgbClr val="064487"/>
      </a:accent1>
      <a:accent2>
        <a:srgbClr val="006CB4"/>
      </a:accent2>
      <a:accent3>
        <a:srgbClr val="00A7E1"/>
      </a:accent3>
      <a:accent4>
        <a:srgbClr val="A7D3BA"/>
      </a:accent4>
      <a:accent5>
        <a:srgbClr val="56AA81"/>
      </a:accent5>
      <a:accent6>
        <a:srgbClr val="006CB4"/>
      </a:accent6>
      <a:hlink>
        <a:srgbClr val="064487"/>
      </a:hlink>
      <a:folHlink>
        <a:srgbClr val="006CB4"/>
      </a:folHlink>
    </a:clrScheme>
    <a:fontScheme name="Elettricità Futur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zione standard1" id="{70A74E5D-9D70-4072-AD08-A3459E9AFC73}" vid="{20FFAE6E-D575-4F30-B563-2CE6905E8FAD}"/>
    </a:ext>
  </a:extLst>
</a:theme>
</file>

<file path=ppt/theme/theme2.xml><?xml version="1.0" encoding="utf-8"?>
<a:theme xmlns:a="http://schemas.openxmlformats.org/drawingml/2006/main" name="2_Tema di Office">
  <a:themeElements>
    <a:clrScheme name="Personalizzato 30">
      <a:dk1>
        <a:srgbClr val="064487"/>
      </a:dk1>
      <a:lt1>
        <a:srgbClr val="FFFFFF"/>
      </a:lt1>
      <a:dk2>
        <a:srgbClr val="064487"/>
      </a:dk2>
      <a:lt2>
        <a:srgbClr val="FFFFFF"/>
      </a:lt2>
      <a:accent1>
        <a:srgbClr val="064487"/>
      </a:accent1>
      <a:accent2>
        <a:srgbClr val="006CB4"/>
      </a:accent2>
      <a:accent3>
        <a:srgbClr val="00A7E1"/>
      </a:accent3>
      <a:accent4>
        <a:srgbClr val="A7D3BA"/>
      </a:accent4>
      <a:accent5>
        <a:srgbClr val="56AA81"/>
      </a:accent5>
      <a:accent6>
        <a:srgbClr val="C00000"/>
      </a:accent6>
      <a:hlink>
        <a:srgbClr val="064487"/>
      </a:hlink>
      <a:folHlink>
        <a:srgbClr val="006CB4"/>
      </a:folHlink>
    </a:clrScheme>
    <a:fontScheme name="Elettricità Futur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zione standard1" id="{70A74E5D-9D70-4072-AD08-A3459E9AFC73}" vid="{20FFAE6E-D575-4F30-B563-2CE6905E8FAD}"/>
    </a:ext>
  </a:extLst>
</a:theme>
</file>

<file path=ppt/theme/theme3.xml><?xml version="1.0" encoding="utf-8"?>
<a:theme xmlns:a="http://schemas.openxmlformats.org/drawingml/2006/main" name="3_Tema di Office">
  <a:themeElements>
    <a:clrScheme name="Personalizzato 30">
      <a:dk1>
        <a:srgbClr val="064487"/>
      </a:dk1>
      <a:lt1>
        <a:srgbClr val="FFFFFF"/>
      </a:lt1>
      <a:dk2>
        <a:srgbClr val="064487"/>
      </a:dk2>
      <a:lt2>
        <a:srgbClr val="FFFFFF"/>
      </a:lt2>
      <a:accent1>
        <a:srgbClr val="064487"/>
      </a:accent1>
      <a:accent2>
        <a:srgbClr val="006CB4"/>
      </a:accent2>
      <a:accent3>
        <a:srgbClr val="00A7E1"/>
      </a:accent3>
      <a:accent4>
        <a:srgbClr val="A7D3BA"/>
      </a:accent4>
      <a:accent5>
        <a:srgbClr val="56AA81"/>
      </a:accent5>
      <a:accent6>
        <a:srgbClr val="C00000"/>
      </a:accent6>
      <a:hlink>
        <a:srgbClr val="064487"/>
      </a:hlink>
      <a:folHlink>
        <a:srgbClr val="006CB4"/>
      </a:folHlink>
    </a:clrScheme>
    <a:fontScheme name="Elettricità Futur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zione standard1" id="{70A74E5D-9D70-4072-AD08-A3459E9AFC73}" vid="{20FFAE6E-D575-4F30-B563-2CE6905E8FAD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standard - COLORI</Template>
  <TotalTime>0</TotalTime>
  <Words>159</Words>
  <Application>Microsoft Office PowerPoint</Application>
  <PresentationFormat>Widescreen</PresentationFormat>
  <Paragraphs>20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2_Tema di Office</vt:lpstr>
      <vt:lpstr>2_Tema di Office</vt:lpstr>
      <vt:lpstr>3_Tema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Yumi 4u</dc:creator>
  <cp:lastModifiedBy>Elettricità Futura</cp:lastModifiedBy>
  <cp:revision>11</cp:revision>
  <cp:lastPrinted>2023-11-21T10:17:53Z</cp:lastPrinted>
  <dcterms:created xsi:type="dcterms:W3CDTF">2023-09-04T10:32:46Z</dcterms:created>
  <dcterms:modified xsi:type="dcterms:W3CDTF">2023-12-06T11:40:10Z</dcterms:modified>
</cp:coreProperties>
</file>